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</p:sldMasterIdLst>
  <p:notesMasterIdLst>
    <p:notesMasterId r:id="rId11"/>
  </p:notesMasterIdLst>
  <p:sldIdLst>
    <p:sldId id="3825" r:id="rId5"/>
    <p:sldId id="3827" r:id="rId6"/>
    <p:sldId id="3833" r:id="rId7"/>
    <p:sldId id="3794" r:id="rId8"/>
    <p:sldId id="3832" r:id="rId9"/>
    <p:sldId id="383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4EEB0119-845A-44B4-A3AE-4E7F9C5FE62C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40ECB5-50C5-4699-915C-E72330CAE40D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CBE78AA-D5BB-4595-9AF7-4EB69EFA53EC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FEC49D-8E9B-442D-9343-E244FF00FBD3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21E101-E282-485F-B23C-92CAC107A65D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6C5E4CC-3B07-485A-8C63-DB7345D31785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C92B38A-6122-418E-8FD8-52234D2B0E03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32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0526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3776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225214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8911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1668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986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714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55843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298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6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74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21270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56198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50B60D-D5AF-4C9F-8021-ACBE79BA2CB1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D7CC2A51-4137-4BED-88D2-BCC859D27128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FB0222-7F00-416E-8793-24487F6A50EC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24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9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7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0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5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62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  <p:sldLayoutId id="2147483808" r:id="rId19"/>
    <p:sldLayoutId id="2147483809" r:id="rId20"/>
    <p:sldLayoutId id="2147483810" r:id="rId21"/>
    <p:sldLayoutId id="2147483774" r:id="rId22"/>
    <p:sldLayoutId id="2147483783" r:id="rId23"/>
    <p:sldLayoutId id="2147483788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mspp.sharepoint.com/:b:/r/sites/fws-FF10G22600/Shared%20Documents/Sample%20Form%20I9%20Employment%20Eligibility%20Verification.pdf?csf=1&amp;web=1&amp;e=CaJ61z" TargetMode="External"/><Relationship Id="rId2" Type="http://schemas.openxmlformats.org/officeDocument/2006/relationships/hyperlink" Target="https://doimspp.sharepoint.com/sites/fws-FF10G22600/SitePages/Day-1-What-New-Employees-Need-to-Know.aspx" TargetMode="Externa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doimspp.sharepoint.com/sites/fws-FF10G226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doimspp.sharepoint.com/sites/fws-FF10G22600/SitePages/Contacts.aspx" TargetMode="External"/><Relationship Id="rId5" Type="http://schemas.openxmlformats.org/officeDocument/2006/relationships/hyperlink" Target="https://doimspp.sharepoint.com/sites/fws-FF10G22600/SitePages/New-Employee-In-Processing.aspx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13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10" y="2733709"/>
            <a:ext cx="7657792" cy="1373070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I-9 and SF-61 Virtual In-Processing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149" y="4394039"/>
            <a:ext cx="7304152" cy="1117687"/>
          </a:xfrm>
        </p:spPr>
        <p:txBody>
          <a:bodyPr>
            <a:normAutofit/>
          </a:bodyPr>
          <a:lstStyle/>
          <a:p>
            <a:r>
              <a:rPr lang="en-US"/>
              <a:t>Overview of the new virtual I-9 and SF-61 process, handled by the HR On-boarding staff through USA Staffing Onboarding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1A3CA1B-1530-4046-A299-90F41FE7F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26A6064-3EEB-4D82-B8AB-85EC8287E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EB3F8A-0655-4D47-B546-F7EC731E0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C563705-9678-4052-A909-B5114B9A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2FEEF27-DE57-43BD-AD75-1F367403B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54517AE-487C-4EA9-971B-0CC193B00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BD93C34A-7F29-4123-9409-6603859D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734FCDD7-0991-4A44-9DEA-9E801BDC6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6137C5-CC33-411A-86CA-71F4AC35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290457-2071-4F7C-9327-CE85A282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Introduction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6E4A315C-05D0-4BD5-8C9C-F1E2E2DBB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B1E24-2840-4BB0-AE5A-2320A01C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5504"/>
            <a:ext cx="5104843" cy="3820685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0" i="0" dirty="0">
              <a:effectLst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Previously, hiring managers or designated administrative staff were responsible for completing the I-9, Employment Eligibility Verification and SF-61, Oath of Office forms on a new employee’s first day of work.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As of February 13, 2022, HR On-boarding staff now work with new hires prior to their first day of employment to ensure all necessary information pertaining to the I-9 and SF-61 are uploaded into USA Staffing Onboarding.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On the new employee's first day, HR Onboarding staff, and the new employee, complete the I-9 and SF-61s virtually, eliminating the need to download, wet sign and re-upload SF-61 and I-9 forms. 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</a:rPr>
              <a:t>This new process will allow for a more expedient, secure, and accurate onboarding experience.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0" i="0" dirty="0">
              <a:effectLst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AFE437-7BA8-4824-AC1D-AB01EAF7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1608" y="488844"/>
            <a:ext cx="2687741" cy="35068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pplication, table&#10;&#10;Description automatically generated">
            <a:extLst>
              <a:ext uri="{FF2B5EF4-FFF2-40B4-BE49-F238E27FC236}">
                <a16:creationId xmlns:a16="http://schemas.microsoft.com/office/drawing/2014/main" id="{C2B5B94E-ACD5-4736-A005-112595A356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5086" y="701387"/>
            <a:ext cx="2380647" cy="3081743"/>
          </a:xfrm>
          <a:prstGeom prst="rect">
            <a:avLst/>
          </a:prstGeom>
        </p:spPr>
      </p:pic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CB56162-164A-462A-A889-F8A5630F2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488844"/>
            <a:ext cx="2220800" cy="24416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6B342A5-1683-4650-BB07-B98D8B23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6310313"/>
            <a:ext cx="642321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Onboarding: I-9 and SF-61 In-Processing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01CAB10-68AF-4904-BD59-D332B297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7873" y="6310313"/>
            <a:ext cx="25263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03/30/2022</a:t>
            </a: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E0954D9-982C-4862-B03C-B6DE7754F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79" y="4164748"/>
            <a:ext cx="2684871" cy="21721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6EEA4F1-5FA3-4EBF-97F1-DF392077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Pg.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977B758-3028-404D-82D1-5EAE2D909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3108997"/>
            <a:ext cx="2220800" cy="32196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DBB935A8-FF03-424B-B348-40F699052B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47435" y="3504717"/>
            <a:ext cx="1887366" cy="244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9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1A3CA1B-1530-4046-A299-90F41FE7F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26A6064-3EEB-4D82-B8AB-85EC8287E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EB3F8A-0655-4D47-B546-F7EC731E0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C563705-9678-4052-A909-B5114B9A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2FEEF27-DE57-43BD-AD75-1F367403B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DB53884-7D49-4D06-ADC1-1F12BE4DC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182E5E9-DE42-4120-922C-1321AC9A5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329BD449-87FC-473A-A2A2-BEE0C9A35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8325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FFDFE1-ACF2-4AFB-AB5B-547DC199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5C6405-9D6C-48F5-9EFB-4CF1F319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Supervisor Expectations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B2AD4DD-502F-4AF2-AFAF-580E7CC4B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E3A3A9-5E96-4CDD-A971-9C272EFD9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900" dirty="0"/>
              <a:t>Be aware that HR On-boarding staff will be contacting the new employee and assigning new tasks the week before the employee is due to arrive.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900" dirty="0"/>
              <a:t>Be aware that this meeting will take place sometime during the new employees first day of work</a:t>
            </a:r>
          </a:p>
          <a:p>
            <a:pPr marL="800100" lvl="2"/>
            <a:r>
              <a:rPr lang="en-US" sz="1900" dirty="0"/>
              <a:t>Supervisors do not need to attend this meeting.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900" dirty="0"/>
              <a:t>Facilitate new employee computer access, if necessary. </a:t>
            </a:r>
          </a:p>
          <a:p>
            <a:pPr marL="800100" lvl="2"/>
            <a:r>
              <a:rPr lang="en-US" sz="1900" dirty="0"/>
              <a:t>E.g., lend employee a computer with MS Teams or let employee use conference room as they call into the meeting on their cell phone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BB2C37-0554-4926-9BC6-636E0CA1A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46423" y="642795"/>
            <a:ext cx="3347830" cy="55751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BB00A97C-4C32-42DA-9838-F3D341AB0D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t="7262" b="7262"/>
          <a:stretch/>
        </p:blipFill>
        <p:spPr>
          <a:xfrm>
            <a:off x="8568156" y="956251"/>
            <a:ext cx="2706302" cy="231323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37E08070-572C-4B69-A3FB-204D7C61E8D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924" r="20400"/>
          <a:stretch/>
        </p:blipFill>
        <p:spPr>
          <a:xfrm>
            <a:off x="8721276" y="3591224"/>
            <a:ext cx="2398122" cy="2309956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0C27B2A-1D72-43E3-82D3-29739485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1920" y="6270093"/>
            <a:ext cx="642321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Onboarding: I-9 and SF-61 In-Processing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01975C7-D604-4AD4-85CC-2EFC92D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7873" y="6310313"/>
            <a:ext cx="25263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03/30/2022</a:t>
            </a: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4D09A1-D96F-4BFC-8475-2F079EAD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Pg. 2</a:t>
            </a:r>
          </a:p>
        </p:txBody>
      </p:sp>
    </p:spTree>
    <p:extLst>
      <p:ext uri="{BB962C8B-B14F-4D97-AF65-F5344CB8AC3E}">
        <p14:creationId xmlns:p14="http://schemas.microsoft.com/office/powerpoint/2010/main" val="1783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Employee Expectations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Before the I-9 and SF-61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Receive invitation to the “First Day In- Processing: SF-61 and I-9 Verification” meeting.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Notify HR Assistant of any scheduled conflicts to the meeting (i.e., PCS movers)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contact the appropriate HR Assistant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Upload acceptable ID documents to USA Staffing for the I-9.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 of acceptable I-9 ID documents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Have access to a laptop, tablet or cell phone with a camera and MS Teams.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During the I-9 and SF-61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Mute mics unless told otherwise.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When called upon, turn on camera for HR to verify your face against the uploaded ID documents.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Participate in the Oath of Office Swearing in Ceremony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3F1F6E8-FB29-489E-9497-38321677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2188" y="6310311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Calibri" panose="020F0502020204030204"/>
              </a:rPr>
              <a:t>03/30/2022			Pg. 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A86EFF1E-AB9A-40FE-A0CF-794B56E5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6612" y="6310311"/>
            <a:ext cx="6870660" cy="365125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Onboarding: I-9 and SF-61 In-Processing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FDD14D-91B9-412A-96E4-E79525F7BA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ln w="19050">
            <a:solidFill>
              <a:schemeClr val="bg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After the I-9 and SF-61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64C63C-358E-4A1B-9E5B-92D61E549C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Wait at least 30 minutes, then access USA Staffing and sign the SF-61 form, as well as all other assigned forms.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SF-61 form will need to be completed before COB of employees first day of work</a:t>
            </a:r>
          </a:p>
        </p:txBody>
      </p:sp>
    </p:spTree>
    <p:extLst>
      <p:ext uri="{BB962C8B-B14F-4D97-AF65-F5344CB8AC3E}">
        <p14:creationId xmlns:p14="http://schemas.microsoft.com/office/powerpoint/2010/main" val="181391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B8CC-E887-4C39-A032-E3471EDC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HR Onboarding Expectations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28E79-36F1-4487-B6B6-7A33F5C3C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Before Employees 1</a:t>
            </a:r>
            <a:r>
              <a:rPr lang="en-US" baseline="30000" dirty="0"/>
              <a:t>st</a:t>
            </a:r>
            <a:r>
              <a:rPr lang="en-US" dirty="0"/>
              <a:t> Day of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DDB48-166A-4E16-B9DF-C5C6570A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Send </a:t>
            </a:r>
            <a:r>
              <a:rPr lang="en-US" dirty="0"/>
              <a:t>“First Day In- Processing: SF-61 and I-9 Verification” invitation to new employees (cc supervisors)</a:t>
            </a:r>
          </a:p>
          <a:p>
            <a:r>
              <a:rPr lang="en-US" sz="2000" dirty="0"/>
              <a:t>Send notification to new employee through USA Staffing with instructions on uploading the I-9 acceptable ID documents.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C5B2A-12FB-43E3-8389-C0A5E65E6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During the I-9 and SF-61 Verification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C09F06-9236-4635-AFB4-5E7D384A6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Verify that the uploaded I-9 ID documents match the new employees face as shown on camera.</a:t>
            </a:r>
          </a:p>
          <a:p>
            <a:r>
              <a:rPr lang="en-US" dirty="0"/>
              <a:t>Administer the Oath of Office to new employees</a:t>
            </a:r>
          </a:p>
          <a:p>
            <a:pPr lvl="1"/>
            <a:r>
              <a:rPr lang="en-US" dirty="0"/>
              <a:t>Share an American flag on screen, instruct employees to stand, raise their right hand, and repeat after you. </a:t>
            </a:r>
          </a:p>
          <a:p>
            <a:r>
              <a:rPr lang="en-US" dirty="0"/>
              <a:t>Remind employees to complete all documents within USA Staffing following the meeting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8435D0D-6D88-4851-8B63-E6A6A7BC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9587" y="6310312"/>
            <a:ext cx="4332625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		03/30/2022		Pg. 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355C492-B5A1-4AEA-87B3-88D8AB07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6310312"/>
            <a:ext cx="6870660" cy="365125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Onboarding: I-9 and SF-61 In-Processing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6D0387-7057-4207-9037-65B55A7B21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After the I-9 and SF-61 Verification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1302F8-9FA6-4CC4-AD07-E8137FCC99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Issue the SF-61 form to the new employee through USA Staffing.</a:t>
            </a:r>
          </a:p>
          <a:p>
            <a:r>
              <a:rPr lang="en-US" dirty="0"/>
              <a:t>Enter the I-9 documents in USA Staffing and sign the completed I-9 document.</a:t>
            </a:r>
          </a:p>
          <a:p>
            <a:r>
              <a:rPr lang="en-US" sz="2000" dirty="0"/>
              <a:t>Once employee has signed the SF-61, sign and complete before COB of employees </a:t>
            </a:r>
            <a:r>
              <a:rPr lang="en-US" dirty="0"/>
              <a:t>EOD.</a:t>
            </a:r>
          </a:p>
          <a:p>
            <a:r>
              <a:rPr lang="en-US" sz="2000" dirty="0"/>
              <a:t>Work with any employees unable to attend initial SF-61 and I-9 meeting.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9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Thank you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3000"/>
              </a:spcBef>
            </a:pPr>
            <a:r>
              <a:rPr lang="en-US" sz="20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JAO HR Onboarding “Update: New Employee In-Processing” </a:t>
            </a:r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JAO HR Onboarding Contacts</a:t>
            </a:r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hlinkClick r:id="rId7"/>
              </a:rPr>
              <a:t>JAO HR On-boarding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hlinkClick r:id="rId7"/>
              </a:rPr>
              <a:t>Sharepoint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hlinkClick r:id="rId7"/>
              </a:rPr>
              <a:t> Site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5" name="Graphic 34" descr="Handshake">
            <a:extLst>
              <a:ext uri="{FF2B5EF4-FFF2-40B4-BE49-F238E27FC236}">
                <a16:creationId xmlns:a16="http://schemas.microsoft.com/office/drawing/2014/main" id="{468C39A2-5376-265A-0819-1F32392FEB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D06EF-9416-46F7-8230-B49EE126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6310313"/>
            <a:ext cx="642321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Onboarding: I-9 and SF-61 In-Processing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5E0EB-F1F4-436B-A218-93E100A6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7873" y="6310313"/>
            <a:ext cx="25263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6"/>
                </a:solidFill>
              </a:rPr>
              <a:t>03/30/2022</a:t>
            </a: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Aft>
                <a:spcPts val="600"/>
              </a:spcAft>
            </a:pPr>
            <a:r>
              <a:rPr lang="en-US" sz="1050" noProof="0" dirty="0">
                <a:solidFill>
                  <a:schemeClr val="accent6"/>
                </a:solidFill>
              </a:rPr>
              <a:t>Pg. 5</a:t>
            </a:r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lay xmlns="41b026b3-09b7-4416-bb99-1bd466eec951" xsi:nil="true"/>
    <p561333a7fb94f34bfd36adae4a05366 xmlns="41b026b3-09b7-4416-bb99-1bd466eec951">
      <Terms xmlns="http://schemas.microsoft.com/office/infopath/2007/PartnerControls"/>
    </p561333a7fb94f34bfd36adae4a05366>
    <g4dc44cb4de04af2a39dfb61525f5a84 xmlns="41b026b3-09b7-4416-bb99-1bd466eec9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Headquarters</TermName>
          <TermId xmlns="http://schemas.microsoft.com/office/infopath/2007/PartnerControls">d91633bb-3189-4a52-9662-27fc1cf00486</TermId>
        </TermInfo>
      </Terms>
    </g4dc44cb4de04af2a39dfb61525f5a84>
    <b3244c04bda64ac8bc3bab0c6d847f05 xmlns="41b026b3-09b7-4416-bb99-1bd466eec9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Joint Administrative Operations</TermName>
          <TermId xmlns="http://schemas.microsoft.com/office/infopath/2007/PartnerControls">9a02102b-ba8b-46b2-9dbe-e3dfbaffd35c</TermId>
        </TermInfo>
      </Terms>
    </b3244c04bda64ac8bc3bab0c6d847f05>
    <jc92661518084cf4a9544530f6858970 xmlns="41b026b3-09b7-4416-bb99-1bd466eec951">
      <Terms xmlns="http://schemas.microsoft.com/office/infopath/2007/PartnerControls"/>
    </jc92661518084cf4a9544530f6858970>
    <kb39362888ec4677aeffc0dc5205b1d9 xmlns="41b026b3-09b7-4416-bb99-1bd466eec951">
      <Terms xmlns="http://schemas.microsoft.com/office/infopath/2007/PartnerControls"/>
    </kb39362888ec4677aeffc0dc5205b1d9>
    <j396ba4d0566423582f787f444ed0d79 xmlns="41b026b3-09b7-4416-bb99-1bd466eec951">
      <Terms xmlns="http://schemas.microsoft.com/office/infopath/2007/PartnerControls"/>
    </j396ba4d0566423582f787f444ed0d79>
    <TaxCatchAll xmlns="31062a0d-ede8-4112-b4bb-00a9c1bc8e16">
      <Value>2</Value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71AA3DFA70204E8C3A7C84C8A75BE5" ma:contentTypeVersion="3" ma:contentTypeDescription="Create a new document." ma:contentTypeScope="" ma:versionID="39e19d2c66114862ec63a37e44814300">
  <xsd:schema xmlns:xsd="http://www.w3.org/2001/XMLSchema" xmlns:xs="http://www.w3.org/2001/XMLSchema" xmlns:p="http://schemas.microsoft.com/office/2006/metadata/properties" xmlns:ns2="41b026b3-09b7-4416-bb99-1bd466eec951" xmlns:ns3="31062a0d-ede8-4112-b4bb-00a9c1bc8e16" xmlns:ns4="0aedefd9-b7ad-49a7-af19-679bb2777148" targetNamespace="http://schemas.microsoft.com/office/2006/metadata/properties" ma:root="true" ma:fieldsID="bfc8e303dfb5cef78e6ef5066fc0d062" ns2:_="" ns3:_="" ns4:_="">
    <xsd:import namespace="41b026b3-09b7-4416-bb99-1bd466eec951"/>
    <xsd:import namespace="31062a0d-ede8-4112-b4bb-00a9c1bc8e16"/>
    <xsd:import namespace="0aedefd9-b7ad-49a7-af19-679bb2777148"/>
    <xsd:element name="properties">
      <xsd:complexType>
        <xsd:sequence>
          <xsd:element name="documentManagement">
            <xsd:complexType>
              <xsd:all>
                <xsd:element ref="ns2:kb39362888ec4677aeffc0dc5205b1d9" minOccurs="0"/>
                <xsd:element ref="ns3:TaxCatchAll" minOccurs="0"/>
                <xsd:element ref="ns3:TaxCatchAllLabel" minOccurs="0"/>
                <xsd:element ref="ns2:Display" minOccurs="0"/>
                <xsd:element ref="ns2:g4dc44cb4de04af2a39dfb61525f5a84" minOccurs="0"/>
                <xsd:element ref="ns2:b3244c04bda64ac8bc3bab0c6d847f05" minOccurs="0"/>
                <xsd:element ref="ns2:p561333a7fb94f34bfd36adae4a05366" minOccurs="0"/>
                <xsd:element ref="ns2:j396ba4d0566423582f787f444ed0d79" minOccurs="0"/>
                <xsd:element ref="ns2:jc92661518084cf4a9544530f6858970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026b3-09b7-4416-bb99-1bd466eec951" elementFormDefault="qualified">
    <xsd:import namespace="http://schemas.microsoft.com/office/2006/documentManagement/types"/>
    <xsd:import namespace="http://schemas.microsoft.com/office/infopath/2007/PartnerControls"/>
    <xsd:element name="kb39362888ec4677aeffc0dc5205b1d9" ma:index="8" nillable="true" ma:taxonomy="true" ma:internalName="kb39362888ec4677aeffc0dc5205b1d9" ma:taxonomyFieldName="CostCenter" ma:displayName="CostCenter" ma:default="" ma:fieldId="{4b393628-88ec-4677-aeff-c0dc5205b1d9}" ma:taxonomyMulti="true" ma:sspId="9c5df3ad-b4e5-45d1-88c9-23db5f1fe618" ma:termSetId="f6f1148c-fdbf-4795-bec8-8f23189bc5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lay" ma:index="12" nillable="true" ma:displayName="Display" ma:description="By default, all news items created on this site will display on this site and on the Hub to which this site is associated. If a news item is approved for display on other approved FWS sites, please check the appropriate box(es) above. Ensure you have approval before changing this setting." ma:internalName="Displa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isplay on the FWS Home Page"/>
                  </xsd:restriction>
                </xsd:simpleType>
              </xsd:element>
            </xsd:sequence>
          </xsd:extension>
        </xsd:complexContent>
      </xsd:complexType>
    </xsd:element>
    <xsd:element name="g4dc44cb4de04af2a39dfb61525f5a84" ma:index="13" nillable="true" ma:taxonomy="true" ma:internalName="g4dc44cb4de04af2a39dfb61525f5a84" ma:taxonomyFieldName="DOI_x0020_Region" ma:displayName="DOI Region" ma:default="2;#Headquarters|d91633bb-3189-4a52-9662-27fc1cf00486" ma:fieldId="{04dc44cb-4de0-4af2-a39d-fb61525f5a84}" ma:taxonomyMulti="true" ma:sspId="9c5df3ad-b4e5-45d1-88c9-23db5f1fe618" ma:termSetId="69040af0-2018-4aa8-893e-76b6f41b01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3244c04bda64ac8bc3bab0c6d847f05" ma:index="15" nillable="true" ma:taxonomy="true" ma:internalName="b3244c04bda64ac8bc3bab0c6d847f05" ma:taxonomyFieldName="National_x0020_Program" ma:displayName="National Program" ma:default="1;#Joint Administrative Operations|9a02102b-ba8b-46b2-9dbe-e3dfbaffd35c" ma:fieldId="{b3244c04-bda6-4ac8-bc3b-ab0c6d847f05}" ma:taxonomyMulti="true" ma:sspId="9c5df3ad-b4e5-45d1-88c9-23db5f1fe618" ma:termSetId="8fc5bd8f-6e65-4380-bc2e-25fb17d9fe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61333a7fb94f34bfd36adae4a05366" ma:index="17" nillable="true" ma:taxonomy="true" ma:internalName="p561333a7fb94f34bfd36adae4a05366" ma:taxonomyFieldName="OrgCode" ma:displayName="OrgCode" ma:default="" ma:fieldId="{9561333a-7fb9-4f34-bfd3-6adae4a05366}" ma:taxonomyMulti="true" ma:sspId="9c5df3ad-b4e5-45d1-88c9-23db5f1fe618" ma:termSetId="48a1a256-5b49-4fbc-9b02-c2eee539f5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396ba4d0566423582f787f444ed0d79" ma:index="19" nillable="true" ma:taxonomy="true" ma:internalName="j396ba4d0566423582f787f444ed0d79" ma:taxonomyFieldName="OrgName" ma:displayName="OrgName" ma:default="" ma:fieldId="{3396ba4d-0566-4235-82f7-87f444ed0d79}" ma:taxonomyMulti="true" ma:sspId="9c5df3ad-b4e5-45d1-88c9-23db5f1fe618" ma:termSetId="86ca3349-3ce4-41c6-b6f8-9903a35b84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c92661518084cf4a9544530f6858970" ma:index="21" nillable="true" ma:taxonomy="true" ma:internalName="jc92661518084cf4a9544530f6858970" ma:taxonomyFieldName="State" ma:displayName="State" ma:default="" ma:fieldId="{3c926615-1808-4cf4-a954-4530f6858970}" ma:taxonomyMulti="true" ma:sspId="9c5df3ad-b4e5-45d1-88c9-23db5f1fe618" ma:termSetId="b2ef3a1c-9f76-41b0-8c3f-3fd1d547c40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62a0d-ede8-4112-b4bb-00a9c1bc8e16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c4c2e13b-b802-45f1-8e97-162bca9283d1}" ma:internalName="TaxCatchAll" ma:showField="CatchAllData" ma:web="41b026b3-09b7-4416-bb99-1bd466eec9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4c2e13b-b802-45f1-8e97-162bca9283d1}" ma:internalName="TaxCatchAllLabel" ma:readOnly="true" ma:showField="CatchAllDataLabel" ma:web="41b026b3-09b7-4416-bb99-1bd466eec9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defd9-b7ad-49a7-af19-679bb27771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42CB4-C4DA-4AFD-85D3-A75A40820072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171</TotalTime>
  <Words>668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I-9 and SF-61 Virtual In-Processing</vt:lpstr>
      <vt:lpstr>Introduction</vt:lpstr>
      <vt:lpstr>Supervisor Expectations</vt:lpstr>
      <vt:lpstr>Employee Expectations</vt:lpstr>
      <vt:lpstr>HR Onboarding Expectations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Onboarding: I-9 and SF-61 In-Processing</dc:title>
  <dc:creator>Livingston, Ashlyn G</dc:creator>
  <cp:lastModifiedBy>Livingston, Ashlyn G</cp:lastModifiedBy>
  <cp:revision>16</cp:revision>
  <dcterms:created xsi:type="dcterms:W3CDTF">2022-03-21T18:02:44Z</dcterms:created>
  <dcterms:modified xsi:type="dcterms:W3CDTF">2022-03-22T19:08:05Z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0x0101005671AA3DFA70204E8C3A7C84C8A75BE5</vt:lpwstr>
  </property>
</Properties>
</file>