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8" r:id="rId3"/>
    <p:sldId id="269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80898" autoAdjust="0"/>
  </p:normalViewPr>
  <p:slideViewPr>
    <p:cSldViewPr>
      <p:cViewPr varScale="1">
        <p:scale>
          <a:sx n="89" d="100"/>
          <a:sy n="89" d="100"/>
        </p:scale>
        <p:origin x="5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AE081-D2DE-4332-806F-E42F517F10F1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7EF6D-6B56-443A-A135-D3F7E863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91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17582-50F9-40EC-8CD2-297C9354F58B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49E60-F9EA-43F4-8C61-9DA203B0AF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5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ws.gov/greatersagegrouse/education.php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Presentation prepared for the Sagebrush Ecosystem Curriculum t</a:t>
            </a:r>
            <a:r>
              <a:rPr lang="en-US" dirty="0"/>
              <a:t>o be used with the lesson</a:t>
            </a:r>
            <a:r>
              <a:rPr lang="en-US" baseline="0" dirty="0"/>
              <a:t> plan of the same name found at 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http://www.fws.gov/greatersagegrouse/education.php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9E60-F9EA-43F4-8C61-9DA203B0AF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9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image to play the video on YouTube, or use the link to the Sage-Grouse</a:t>
            </a:r>
            <a:r>
              <a:rPr lang="en-US" baseline="0" dirty="0"/>
              <a:t> Initiate website at the bottom and scroll down the page to the video.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9E60-F9EA-43F4-8C61-9DA203B0AF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7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image to play the video on YouTube, or use the link to the Sage-Grouse</a:t>
            </a:r>
            <a:r>
              <a:rPr lang="en-US" baseline="0" dirty="0"/>
              <a:t> Initiate website at the bottom and scroll down the page to the video.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9E60-F9EA-43F4-8C61-9DA203B0AF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6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 uses of plants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Native Americans used plants for: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Household goods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Shelter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Spiritual practices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9E60-F9EA-43F4-8C61-9DA203B0AF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6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</a:t>
            </a:r>
            <a:r>
              <a:rPr lang="en-US" baseline="0" dirty="0"/>
              <a:t> f</a:t>
            </a:r>
            <a:r>
              <a:rPr lang="en-US" dirty="0"/>
              <a:t>ire suppression has helped juniper take</a:t>
            </a:r>
            <a:r>
              <a:rPr lang="en-US" baseline="0" dirty="0"/>
              <a:t> over sagebrush ecosystem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9E60-F9EA-43F4-8C61-9DA203B0AF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1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Humans are an important</a:t>
            </a:r>
            <a:r>
              <a:rPr lang="en-US" baseline="0" dirty="0"/>
              <a:t> component of the Sagebrush Sea Web of Life.</a:t>
            </a:r>
          </a:p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diagram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visual representation of the sagebrush ecosystem food web. Students will create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visual diagram to teach others about what they have been learning about sagebrush ecosystems and the human connections to it, both positive and negative.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9E60-F9EA-43F4-8C61-9DA203B0AF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5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767C-8B29-43CD-A71D-E2052ADB1AAF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6584-AEF2-4E9C-A3D2-0587B55E8E9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1097280" cy="56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767C-8B29-43CD-A71D-E2052ADB1AAF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6584-AEF2-4E9C-A3D2-0587B55E8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767C-8B29-43CD-A71D-E2052ADB1AAF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6584-AEF2-4E9C-A3D2-0587B55E8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767C-8B29-43CD-A71D-E2052ADB1AAF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6584-AEF2-4E9C-A3D2-0587B55E8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767C-8B29-43CD-A71D-E2052ADB1AAF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6584-AEF2-4E9C-A3D2-0587B55E8E9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767C-8B29-43CD-A71D-E2052ADB1AAF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6584-AEF2-4E9C-A3D2-0587B55E8E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172200"/>
            <a:ext cx="1097280" cy="56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767C-8B29-43CD-A71D-E2052ADB1AAF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6584-AEF2-4E9C-A3D2-0587B55E8E9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767C-8B29-43CD-A71D-E2052ADB1AAF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6584-AEF2-4E9C-A3D2-0587B55E8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767C-8B29-43CD-A71D-E2052ADB1AAF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6584-AEF2-4E9C-A3D2-0587B55E8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767C-8B29-43CD-A71D-E2052ADB1AAF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6584-AEF2-4E9C-A3D2-0587B55E8E9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767C-8B29-43CD-A71D-E2052ADB1AAF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6584-AEF2-4E9C-A3D2-0587B55E8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1B767C-8B29-43CD-A71D-E2052ADB1AAF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3036584-AEF2-4E9C-A3D2-0587B55E8E9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pbslearningmedia.org/resource/nat15.sci.lisci.hisage/human-impact-in-the-sagebrush-se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e3oqullxM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gegrouseinitiative.com/sagebrush-community/the-people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W6IREJnG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://www.sagegrouseinitiative.com/sagebrush-community/the-people" TargetMode="External"/><Relationship Id="rId4" Type="http://schemas.openxmlformats.org/officeDocument/2006/relationships/hyperlink" Target="https://youtu.be/ADW6IREJnG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lant_diversity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334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Human Connections to the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Sagebrush Sea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Winterfat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657600" cy="471830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 fever and pain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Powdered root used to treat skin problems like rashes, burns, and sores</a:t>
            </a:r>
          </a:p>
        </p:txBody>
      </p:sp>
      <p:pic>
        <p:nvPicPr>
          <p:cNvPr id="5" name="Content Placeholder 4" descr="Krascheninnikovia lanata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83" y="1447800"/>
            <a:ext cx="4221217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1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9906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Juniper Encroachment</a:t>
            </a:r>
          </a:p>
        </p:txBody>
      </p:sp>
      <p:pic>
        <p:nvPicPr>
          <p:cNvPr id="2050" name="Picture 2" descr="http://oregonstate.edu/dept/EOARC/pinon-juniper/gallery/images/juniperflat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596390"/>
            <a:ext cx="2510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credit: Oregon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75905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“Human Impact in the Sagebrush Sea”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PBS video from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NATURE: Sagebrush Sea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5" y="4419600"/>
            <a:ext cx="8229600" cy="4876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http://www.pbslearningmedia.org/resource/nat15.sci.lisci.hisage/human-impact-in-the-sagebrush-sea/</a:t>
            </a:r>
            <a:endParaRPr lang="en-US" sz="14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5" y="1752600"/>
            <a:ext cx="9144000" cy="32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4" t="11310" r="22793" b="13001"/>
          <a:stretch/>
        </p:blipFill>
        <p:spPr bwMode="auto">
          <a:xfrm>
            <a:off x="228600" y="228600"/>
            <a:ext cx="8610600" cy="63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0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“Chicken Dance” Video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the High Desert Museum Exhibit "Icon of the Sagebrush Sea"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145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64770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https://youtu.be/be3oqullxMA</a:t>
            </a:r>
            <a:r>
              <a:rPr lang="en-US" sz="1400" dirty="0"/>
              <a:t> or </a:t>
            </a:r>
            <a:r>
              <a:rPr lang="en-US" sz="1400" dirty="0">
                <a:hlinkClick r:id="rId5"/>
              </a:rPr>
              <a:t>http://www.sagegrouseinitiative.com/sagebrush-community/the-people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74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“Sage Grouse Legends of the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Wasco and Paiute Tribes”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the High Desert Museum exhibit "Icon of the Sagebrush Sea"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0" y="65532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https://youtu.be/ADW6IREJnGY</a:t>
            </a:r>
            <a:r>
              <a:rPr lang="en-US" sz="1400" dirty="0"/>
              <a:t> or </a:t>
            </a:r>
            <a:r>
              <a:rPr lang="en-US" sz="1400" dirty="0">
                <a:hlinkClick r:id="rId5"/>
              </a:rPr>
              <a:t>http://www.sagegrouseinitiative.com/sagebrush-community/the-people</a:t>
            </a:r>
            <a:r>
              <a:rPr lang="en-US" sz="1400" dirty="0"/>
              <a:t> 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9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7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6640"/>
            <a:ext cx="67532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Ethnobotany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62400" y="6172200"/>
            <a:ext cx="5029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Maricopa child in water-tight basket, 1907</a:t>
            </a:r>
          </a:p>
        </p:txBody>
      </p:sp>
      <p:pic>
        <p:nvPicPr>
          <p:cNvPr id="1028" name="Picture 4" descr="File:Maricopa chi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81000"/>
            <a:ext cx="428625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3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Big Sagebrush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38200"/>
            <a:ext cx="3352800" cy="4734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1295400"/>
            <a:ext cx="4038600" cy="471830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Teas and crushed leaves used to treat: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Wounds/infection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Stomach aches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Sore throat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Headaches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Anti-bacterial, anti-fungal, and antioxidant properties</a:t>
            </a:r>
          </a:p>
        </p:txBody>
      </p:sp>
    </p:spTree>
    <p:extLst>
      <p:ext uri="{BB962C8B-B14F-4D97-AF65-F5344CB8AC3E}">
        <p14:creationId xmlns:p14="http://schemas.microsoft.com/office/powerpoint/2010/main" val="28028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Yellow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Rabbitbrush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1830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 effects of sagebrush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Teas can treat colds (viruses) and stomach upset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 descr="Rabbitbrush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962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2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Desert Buckwheat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1830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 teas to relieve joint pain and swelling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Eye medicine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Heart aid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Stomach aid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6700" y="2171700"/>
            <a:ext cx="48006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3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Brown’s Peony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810000" cy="471830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as an anti-inflammatory and disinfectant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Immune system stimulant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271474" cy="2847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483871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credit: Scott Lorie</a:t>
            </a:r>
          </a:p>
        </p:txBody>
      </p:sp>
    </p:spTree>
    <p:extLst>
      <p:ext uri="{BB962C8B-B14F-4D97-AF65-F5344CB8AC3E}">
        <p14:creationId xmlns:p14="http://schemas.microsoft.com/office/powerpoint/2010/main" val="23752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Sheep Sorrel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438400" cy="5410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 skin rashes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Science has shown chlorophyll – found in abundance in this plant – is useful to treat cancer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5867400" cy="440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29002" y="5981028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credit: </a:t>
            </a:r>
            <a:r>
              <a:rPr lang="en-US" sz="1100" b="1" u="sng" dirty="0">
                <a:hlinkClick r:id="rId3" tooltip="Go to Matt Lavin's photostream"/>
              </a:rPr>
              <a:t>Matt Lavin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096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292934"/>
      </a:dk1>
      <a:lt1>
        <a:srgbClr val="FFFFFF"/>
      </a:lt1>
      <a:dk2>
        <a:srgbClr val="604C3B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273</TotalTime>
  <Words>451</Words>
  <Application>Microsoft Office PowerPoint</Application>
  <PresentationFormat>On-screen Show (4:3)</PresentationFormat>
  <Paragraphs>59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Clarity</vt:lpstr>
      <vt:lpstr>Human Connections to the  Sagebrush Sea</vt:lpstr>
      <vt:lpstr>“Chicken Dance” Video From the High Desert Museum Exhibit "Icon of the Sagebrush Sea" </vt:lpstr>
      <vt:lpstr>“Sage Grouse Legends of the Wasco and Paiute Tribes” From the High Desert Museum exhibit "Icon of the Sagebrush Sea" </vt:lpstr>
      <vt:lpstr>Ethnobotany</vt:lpstr>
      <vt:lpstr>Big Sagebrush</vt:lpstr>
      <vt:lpstr>Yellow Rabbitbrush</vt:lpstr>
      <vt:lpstr>Desert Buckwheat</vt:lpstr>
      <vt:lpstr>Brown’s Peony</vt:lpstr>
      <vt:lpstr>Sheep Sorrel</vt:lpstr>
      <vt:lpstr>Winterfat</vt:lpstr>
      <vt:lpstr>Juniper Encroachment</vt:lpstr>
      <vt:lpstr>“Human Impact in the Sagebrush Sea”  PBS video from NATURE: Sagebrush Sea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Connections to the Sagebrush Sea</dc:title>
  <dc:creator>Administrator</dc:creator>
  <cp:lastModifiedBy>rick R</cp:lastModifiedBy>
  <cp:revision>41</cp:revision>
  <dcterms:created xsi:type="dcterms:W3CDTF">2016-02-08T21:41:52Z</dcterms:created>
  <dcterms:modified xsi:type="dcterms:W3CDTF">2020-08-21T03:44:18Z</dcterms:modified>
</cp:coreProperties>
</file>