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954" r:id="rId2"/>
    <p:sldMasterId id="2147483967" r:id="rId3"/>
  </p:sldMasterIdLst>
  <p:notesMasterIdLst>
    <p:notesMasterId r:id="rId31"/>
  </p:notesMasterIdLst>
  <p:handoutMasterIdLst>
    <p:handoutMasterId r:id="rId32"/>
  </p:handoutMasterIdLst>
  <p:sldIdLst>
    <p:sldId id="377" r:id="rId4"/>
    <p:sldId id="795" r:id="rId5"/>
    <p:sldId id="406" r:id="rId6"/>
    <p:sldId id="414" r:id="rId7"/>
    <p:sldId id="405" r:id="rId8"/>
    <p:sldId id="419" r:id="rId9"/>
    <p:sldId id="794" r:id="rId10"/>
    <p:sldId id="793" r:id="rId11"/>
    <p:sldId id="807" r:id="rId12"/>
    <p:sldId id="808" r:id="rId13"/>
    <p:sldId id="796" r:id="rId14"/>
    <p:sldId id="800" r:id="rId15"/>
    <p:sldId id="812" r:id="rId16"/>
    <p:sldId id="797" r:id="rId17"/>
    <p:sldId id="798" r:id="rId18"/>
    <p:sldId id="799" r:id="rId19"/>
    <p:sldId id="801" r:id="rId20"/>
    <p:sldId id="802" r:id="rId21"/>
    <p:sldId id="805" r:id="rId22"/>
    <p:sldId id="813" r:id="rId23"/>
    <p:sldId id="418" r:id="rId24"/>
    <p:sldId id="809" r:id="rId25"/>
    <p:sldId id="790" r:id="rId26"/>
    <p:sldId id="792" r:id="rId27"/>
    <p:sldId id="810" r:id="rId28"/>
    <p:sldId id="411" r:id="rId29"/>
    <p:sldId id="811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76616" autoAdjust="0"/>
  </p:normalViewPr>
  <p:slideViewPr>
    <p:cSldViewPr>
      <p:cViewPr varScale="1">
        <p:scale>
          <a:sx n="56" d="100"/>
          <a:sy n="56" d="100"/>
        </p:scale>
        <p:origin x="3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LSRCP Steelhead Returns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Steelhead!$B$1</c:f>
              <c:strCache>
                <c:ptCount val="1"/>
                <c:pt idx="0">
                  <c:v>Project Area Returns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Steelhead!$A$2:$A$20</c:f>
              <c:strCache>
                <c:ptCount val="19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</c:strCache>
            </c:strRef>
          </c:cat>
          <c:val>
            <c:numRef>
              <c:f>Steelhead!$B$2:$B$20</c:f>
              <c:numCache>
                <c:formatCode>General</c:formatCode>
                <c:ptCount val="19"/>
                <c:pt idx="0">
                  <c:v>44522</c:v>
                </c:pt>
                <c:pt idx="1">
                  <c:v>77160</c:v>
                </c:pt>
                <c:pt idx="2">
                  <c:v>63030</c:v>
                </c:pt>
                <c:pt idx="3">
                  <c:v>71836</c:v>
                </c:pt>
                <c:pt idx="4">
                  <c:v>70996</c:v>
                </c:pt>
                <c:pt idx="5">
                  <c:v>78599</c:v>
                </c:pt>
                <c:pt idx="6">
                  <c:v>78822</c:v>
                </c:pt>
                <c:pt idx="7">
                  <c:v>136950</c:v>
                </c:pt>
                <c:pt idx="8">
                  <c:v>69537</c:v>
                </c:pt>
                <c:pt idx="9">
                  <c:v>76671</c:v>
                </c:pt>
                <c:pt idx="10">
                  <c:v>61928</c:v>
                </c:pt>
                <c:pt idx="11">
                  <c:v>31212</c:v>
                </c:pt>
                <c:pt idx="12">
                  <c:v>31946</c:v>
                </c:pt>
                <c:pt idx="13">
                  <c:v>47647</c:v>
                </c:pt>
                <c:pt idx="14">
                  <c:v>33181</c:v>
                </c:pt>
                <c:pt idx="15">
                  <c:v>22208</c:v>
                </c:pt>
                <c:pt idx="16">
                  <c:v>17400</c:v>
                </c:pt>
                <c:pt idx="17">
                  <c:v>9771</c:v>
                </c:pt>
                <c:pt idx="18">
                  <c:v>17986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C-4676-BC34-6D3182DCE28C}"/>
            </c:ext>
          </c:extLst>
        </c:ser>
        <c:ser>
          <c:idx val="1"/>
          <c:order val="1"/>
          <c:tx>
            <c:strRef>
              <c:f>Steelhead!$D$1</c:f>
              <c:strCache>
                <c:ptCount val="1"/>
                <c:pt idx="0">
                  <c:v>Project Area Goal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Steelhead!$A$2:$A$20</c:f>
              <c:strCache>
                <c:ptCount val="19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  <c:pt idx="12">
                  <c:v>2014-15</c:v>
                </c:pt>
                <c:pt idx="13">
                  <c:v>2015-16</c:v>
                </c:pt>
                <c:pt idx="14">
                  <c:v>2016-17</c:v>
                </c:pt>
                <c:pt idx="15">
                  <c:v>2017-18</c:v>
                </c:pt>
                <c:pt idx="16">
                  <c:v>2018-19</c:v>
                </c:pt>
                <c:pt idx="17">
                  <c:v>2019-20</c:v>
                </c:pt>
                <c:pt idx="18">
                  <c:v>2020-21</c:v>
                </c:pt>
              </c:strCache>
            </c:strRef>
          </c:cat>
          <c:val>
            <c:numRef>
              <c:f>Steelhead!$D$2:$D$20</c:f>
              <c:numCache>
                <c:formatCode>General</c:formatCode>
                <c:ptCount val="19"/>
                <c:pt idx="0">
                  <c:v>55100</c:v>
                </c:pt>
                <c:pt idx="1">
                  <c:v>55100</c:v>
                </c:pt>
                <c:pt idx="2">
                  <c:v>55100</c:v>
                </c:pt>
                <c:pt idx="3">
                  <c:v>55100</c:v>
                </c:pt>
                <c:pt idx="4">
                  <c:v>55100</c:v>
                </c:pt>
                <c:pt idx="5">
                  <c:v>55100</c:v>
                </c:pt>
                <c:pt idx="6">
                  <c:v>55100</c:v>
                </c:pt>
                <c:pt idx="7">
                  <c:v>55100</c:v>
                </c:pt>
                <c:pt idx="8">
                  <c:v>55100</c:v>
                </c:pt>
                <c:pt idx="9">
                  <c:v>55100</c:v>
                </c:pt>
                <c:pt idx="10">
                  <c:v>55100</c:v>
                </c:pt>
                <c:pt idx="11">
                  <c:v>55100</c:v>
                </c:pt>
                <c:pt idx="12">
                  <c:v>55100</c:v>
                </c:pt>
                <c:pt idx="13">
                  <c:v>55100</c:v>
                </c:pt>
                <c:pt idx="14">
                  <c:v>55100</c:v>
                </c:pt>
                <c:pt idx="15">
                  <c:v>55100</c:v>
                </c:pt>
                <c:pt idx="16">
                  <c:v>55100</c:v>
                </c:pt>
                <c:pt idx="17">
                  <c:v>55100</c:v>
                </c:pt>
                <c:pt idx="18">
                  <c:v>55100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C-4676-BC34-6D3182DCE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661056"/>
        <c:axId val="443654784"/>
      </c:lineChart>
      <c:catAx>
        <c:axId val="4436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654784"/>
        <c:crosses val="autoZero"/>
        <c:auto val="1"/>
        <c:lblAlgn val="ctr"/>
        <c:lblOffset val="100"/>
        <c:noMultiLvlLbl val="0"/>
      </c:catAx>
      <c:valAx>
        <c:axId val="443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Adult Returns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6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Annual Return of A-Index Summer Steelhead and Harvest in Columbia River Non-Treaty Fisheries, 2000-2020*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81754864440827"/>
          <c:y val="0.1761951219512195"/>
          <c:w val="0.75818099073493672"/>
          <c:h val="0.64017098423969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'A-Index'!$D$67</c:f>
              <c:strCache>
                <c:ptCount val="1"/>
                <c:pt idx="0">
                  <c:v>Below BON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'A-Index'!$C$68:$C$88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'A-Index'!$D$68:$D$88</c:f>
              <c:numCache>
                <c:formatCode>#,##0</c:formatCode>
                <c:ptCount val="21"/>
                <c:pt idx="0">
                  <c:v>8204.2925579796611</c:v>
                </c:pt>
                <c:pt idx="1">
                  <c:v>9846.3437936908831</c:v>
                </c:pt>
                <c:pt idx="2">
                  <c:v>7841.8211159475177</c:v>
                </c:pt>
                <c:pt idx="3">
                  <c:v>8536.6926087126049</c:v>
                </c:pt>
                <c:pt idx="4">
                  <c:v>7009.385982791352</c:v>
                </c:pt>
                <c:pt idx="5">
                  <c:v>6127.3135555660847</c:v>
                </c:pt>
                <c:pt idx="6">
                  <c:v>7275.8853728797803</c:v>
                </c:pt>
                <c:pt idx="7">
                  <c:v>8076.9978548021099</c:v>
                </c:pt>
                <c:pt idx="8">
                  <c:v>7319.4161234710346</c:v>
                </c:pt>
                <c:pt idx="9">
                  <c:v>17398.260705789464</c:v>
                </c:pt>
                <c:pt idx="10">
                  <c:v>14351.355899663113</c:v>
                </c:pt>
                <c:pt idx="11">
                  <c:v>22695.575809253252</c:v>
                </c:pt>
                <c:pt idx="12">
                  <c:v>17325.995950882985</c:v>
                </c:pt>
                <c:pt idx="13">
                  <c:v>12018.189751876303</c:v>
                </c:pt>
                <c:pt idx="14">
                  <c:v>13379.58184041733</c:v>
                </c:pt>
                <c:pt idx="15">
                  <c:v>8888.2798540426593</c:v>
                </c:pt>
                <c:pt idx="16">
                  <c:v>5364.2889464579957</c:v>
                </c:pt>
                <c:pt idx="17">
                  <c:v>1759.5689165177321</c:v>
                </c:pt>
                <c:pt idx="18">
                  <c:v>3683.4869944093552</c:v>
                </c:pt>
                <c:pt idx="19">
                  <c:v>1690.8693799704854</c:v>
                </c:pt>
                <c:pt idx="20">
                  <c:v>1932.6377096662759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D-4948-8DF4-B3D050EB1D81}"/>
            </c:ext>
          </c:extLst>
        </c:ser>
        <c:ser>
          <c:idx val="1"/>
          <c:order val="1"/>
          <c:tx>
            <c:strRef>
              <c:f>'A-Index'!$E$67</c:f>
              <c:strCache>
                <c:ptCount val="1"/>
                <c:pt idx="0">
                  <c:v>Above BON</c:v>
                </c:pt>
              </c:strCache>
            </c:strRef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'A-Index'!$C$68:$C$88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'A-Index'!$E$68:$E$88</c:f>
              <c:numCache>
                <c:formatCode>#,##0</c:formatCode>
                <c:ptCount val="21"/>
                <c:pt idx="0">
                  <c:v>6671.7405564502906</c:v>
                </c:pt>
                <c:pt idx="1">
                  <c:v>15664.848879009314</c:v>
                </c:pt>
                <c:pt idx="2">
                  <c:v>9839.601796691697</c:v>
                </c:pt>
                <c:pt idx="3">
                  <c:v>7102.6256253445445</c:v>
                </c:pt>
                <c:pt idx="4">
                  <c:v>4434.1890119562968</c:v>
                </c:pt>
                <c:pt idx="5">
                  <c:v>6823.6069034203347</c:v>
                </c:pt>
                <c:pt idx="6">
                  <c:v>6936.1753193045042</c:v>
                </c:pt>
                <c:pt idx="7">
                  <c:v>10241.502425787758</c:v>
                </c:pt>
                <c:pt idx="8">
                  <c:v>5721.9082305910815</c:v>
                </c:pt>
                <c:pt idx="9">
                  <c:v>12045.238053441766</c:v>
                </c:pt>
                <c:pt idx="10">
                  <c:v>6598.2007299060806</c:v>
                </c:pt>
                <c:pt idx="11">
                  <c:v>9118.093494746854</c:v>
                </c:pt>
                <c:pt idx="12">
                  <c:v>7175.1015384204566</c:v>
                </c:pt>
                <c:pt idx="13">
                  <c:v>4461.9428335946277</c:v>
                </c:pt>
                <c:pt idx="14">
                  <c:v>5593.5685813695673</c:v>
                </c:pt>
                <c:pt idx="15">
                  <c:v>7117.0720873785331</c:v>
                </c:pt>
                <c:pt idx="16">
                  <c:v>3063.7987432700693</c:v>
                </c:pt>
                <c:pt idx="17">
                  <c:v>598.81485958543487</c:v>
                </c:pt>
                <c:pt idx="18">
                  <c:v>175.91440506412118</c:v>
                </c:pt>
                <c:pt idx="19">
                  <c:v>202.65601315046973</c:v>
                </c:pt>
                <c:pt idx="20">
                  <c:v>220.41638285778734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D-4948-8DF4-B3D050EB1D81}"/>
            </c:ext>
          </c:extLst>
        </c:ser>
        <c:ser>
          <c:idx val="2"/>
          <c:order val="2"/>
          <c:tx>
            <c:strRef>
              <c:f>'A-Index'!$F$67</c:f>
              <c:strCache>
                <c:ptCount val="1"/>
                <c:pt idx="0">
                  <c:v>Trib Dip-Ins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'A-Index'!$C$68:$C$88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'A-Index'!$F$68:$F$88</c:f>
              <c:numCache>
                <c:formatCode>#,##0</c:formatCode>
                <c:ptCount val="21"/>
                <c:pt idx="0">
                  <c:v>9352.5358541536989</c:v>
                </c:pt>
                <c:pt idx="1">
                  <c:v>17730.821545546052</c:v>
                </c:pt>
                <c:pt idx="2">
                  <c:v>9548.2346739577533</c:v>
                </c:pt>
                <c:pt idx="3">
                  <c:v>13246.666496253525</c:v>
                </c:pt>
                <c:pt idx="4">
                  <c:v>8685.8773774122674</c:v>
                </c:pt>
                <c:pt idx="5">
                  <c:v>9997.1782829403182</c:v>
                </c:pt>
                <c:pt idx="6">
                  <c:v>9754.4052408048319</c:v>
                </c:pt>
                <c:pt idx="7">
                  <c:v>11935.207269419265</c:v>
                </c:pt>
                <c:pt idx="8">
                  <c:v>4089.2700939358565</c:v>
                </c:pt>
                <c:pt idx="9">
                  <c:v>20796.175075715226</c:v>
                </c:pt>
                <c:pt idx="10">
                  <c:v>6978.5160955792198</c:v>
                </c:pt>
                <c:pt idx="11">
                  <c:v>7998.165330976356</c:v>
                </c:pt>
                <c:pt idx="12">
                  <c:v>4961.6378873628</c:v>
                </c:pt>
                <c:pt idx="13">
                  <c:v>7471.6627983105527</c:v>
                </c:pt>
                <c:pt idx="14">
                  <c:v>7862.785410236761</c:v>
                </c:pt>
                <c:pt idx="15">
                  <c:v>11390.97101100016</c:v>
                </c:pt>
                <c:pt idx="16">
                  <c:v>4209.8325999137205</c:v>
                </c:pt>
                <c:pt idx="17">
                  <c:v>592.29999999999995</c:v>
                </c:pt>
                <c:pt idx="18">
                  <c:v>1179.92119756534</c:v>
                </c:pt>
                <c:pt idx="19">
                  <c:v>349.63048771981187</c:v>
                </c:pt>
                <c:pt idx="20">
                  <c:v>213.90490788294457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D-4948-8DF4-B3D050EB1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96904"/>
        <c:axId val="462397232"/>
      </c:barChart>
      <c:lineChart>
        <c:grouping val="standard"/>
        <c:varyColors val="0"/>
        <c:ser>
          <c:idx val="3"/>
          <c:order val="3"/>
          <c:tx>
            <c:strRef>
              <c:f>'A-Index'!$G$67</c:f>
              <c:strCache>
                <c:ptCount val="1"/>
                <c:pt idx="0">
                  <c:v>Return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'A-Index'!$G$68:$G$88</c:f>
              <c:numCache>
                <c:formatCode>#,##0</c:formatCode>
                <c:ptCount val="21"/>
                <c:pt idx="0">
                  <c:v>216723</c:v>
                </c:pt>
                <c:pt idx="1">
                  <c:v>515079</c:v>
                </c:pt>
                <c:pt idx="2">
                  <c:v>323124</c:v>
                </c:pt>
                <c:pt idx="3">
                  <c:v>305795</c:v>
                </c:pt>
                <c:pt idx="4">
                  <c:v>250615</c:v>
                </c:pt>
                <c:pt idx="5">
                  <c:v>251631</c:v>
                </c:pt>
                <c:pt idx="6">
                  <c:v>245168</c:v>
                </c:pt>
                <c:pt idx="7">
                  <c:v>258848</c:v>
                </c:pt>
                <c:pt idx="8">
                  <c:v>245823</c:v>
                </c:pt>
                <c:pt idx="9">
                  <c:v>543195</c:v>
                </c:pt>
                <c:pt idx="10">
                  <c:v>304002</c:v>
                </c:pt>
                <c:pt idx="11">
                  <c:v>318125</c:v>
                </c:pt>
                <c:pt idx="12">
                  <c:v>192134</c:v>
                </c:pt>
                <c:pt idx="13">
                  <c:v>214074</c:v>
                </c:pt>
                <c:pt idx="14">
                  <c:v>260130</c:v>
                </c:pt>
                <c:pt idx="15">
                  <c:v>234382</c:v>
                </c:pt>
                <c:pt idx="16">
                  <c:v>128890</c:v>
                </c:pt>
                <c:pt idx="17">
                  <c:v>106776</c:v>
                </c:pt>
                <c:pt idx="18">
                  <c:v>69338.105016267087</c:v>
                </c:pt>
                <c:pt idx="19">
                  <c:v>66174</c:v>
                </c:pt>
                <c:pt idx="20">
                  <c:v>75392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BD-4948-8DF4-B3D050EB1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367728"/>
        <c:axId val="741365432"/>
      </c:lineChart>
      <c:catAx>
        <c:axId val="46239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2397232"/>
        <c:crosses val="autoZero"/>
        <c:auto val="1"/>
        <c:lblAlgn val="ctr"/>
        <c:lblOffset val="100"/>
        <c:noMultiLvlLbl val="0"/>
      </c:catAx>
      <c:valAx>
        <c:axId val="462397232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Harvest</a:t>
                </a:r>
              </a:p>
            </c:rich>
          </c:tx>
          <c:layout>
            <c:manualLayout>
              <c:xMode val="edge"/>
              <c:yMode val="edge"/>
              <c:x val="1.5765040543116466E-2"/>
              <c:y val="0.43321523537340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2396904"/>
        <c:crosses val="autoZero"/>
        <c:crossBetween val="between"/>
      </c:valAx>
      <c:valAx>
        <c:axId val="7413654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Return</a:t>
                </a:r>
              </a:p>
            </c:rich>
          </c:tx>
          <c:layout>
            <c:manualLayout>
              <c:xMode val="edge"/>
              <c:yMode val="edge"/>
              <c:x val="0.95636933742060859"/>
              <c:y val="0.44029483488071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1367728"/>
        <c:crosses val="max"/>
        <c:crossBetween val="between"/>
      </c:valAx>
      <c:catAx>
        <c:axId val="74136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365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48936249381041"/>
          <c:y val="0.25028397733395907"/>
          <c:w val="0.15453507242892348"/>
          <c:h val="0.1760433505414472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Annual Return of B-Index Summer Steelhead and Harvest in Columbia River Non-Treaty Fisheries, 2000-2020*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81754864440827"/>
          <c:y val="0.1761951219512195"/>
          <c:w val="0.75818099073493672"/>
          <c:h val="0.64017098423969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'B-Index'!$D$67</c:f>
              <c:strCache>
                <c:ptCount val="1"/>
                <c:pt idx="0">
                  <c:v>Below BON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'B-Index'!$C$68:$C$88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'B-Index'!$D$68:$D$88</c:f>
              <c:numCache>
                <c:formatCode>#,##0</c:formatCode>
                <c:ptCount val="21"/>
                <c:pt idx="0">
                  <c:v>807.31606713145129</c:v>
                </c:pt>
                <c:pt idx="1">
                  <c:v>957.03245593134102</c:v>
                </c:pt>
                <c:pt idx="2">
                  <c:v>1193.0191596191487</c:v>
                </c:pt>
                <c:pt idx="3">
                  <c:v>700.2274040540608</c:v>
                </c:pt>
                <c:pt idx="4">
                  <c:v>474.05798040864772</c:v>
                </c:pt>
                <c:pt idx="5">
                  <c:v>452.65708842280378</c:v>
                </c:pt>
                <c:pt idx="6">
                  <c:v>987.47642432021928</c:v>
                </c:pt>
                <c:pt idx="7">
                  <c:v>658.68730029789026</c:v>
                </c:pt>
                <c:pt idx="8">
                  <c:v>1131.4450147511866</c:v>
                </c:pt>
                <c:pt idx="9">
                  <c:v>434.49000101053525</c:v>
                </c:pt>
                <c:pt idx="10">
                  <c:v>1763.5090559591088</c:v>
                </c:pt>
                <c:pt idx="11">
                  <c:v>997.54973872452854</c:v>
                </c:pt>
                <c:pt idx="12">
                  <c:v>602.57863295622485</c:v>
                </c:pt>
                <c:pt idx="13">
                  <c:v>186.60734662018504</c:v>
                </c:pt>
                <c:pt idx="14">
                  <c:v>416.91073952026102</c:v>
                </c:pt>
                <c:pt idx="15">
                  <c:v>118.50120401167551</c:v>
                </c:pt>
                <c:pt idx="16">
                  <c:v>468.31726262172765</c:v>
                </c:pt>
                <c:pt idx="17">
                  <c:v>83.153633954745615</c:v>
                </c:pt>
                <c:pt idx="18">
                  <c:v>157.38824686108245</c:v>
                </c:pt>
                <c:pt idx="19">
                  <c:v>22.389613760602444</c:v>
                </c:pt>
                <c:pt idx="20">
                  <c:v>179.13525507117635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EC1-B1AD-72702DCD32B1}"/>
            </c:ext>
          </c:extLst>
        </c:ser>
        <c:ser>
          <c:idx val="1"/>
          <c:order val="1"/>
          <c:tx>
            <c:strRef>
              <c:f>'B-Index'!$E$67</c:f>
              <c:strCache>
                <c:ptCount val="1"/>
                <c:pt idx="0">
                  <c:v>Above BON</c:v>
                </c:pt>
              </c:strCache>
            </c:strRef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'B-Index'!$C$68:$C$88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'B-Index'!$E$68:$E$88</c:f>
              <c:numCache>
                <c:formatCode>#,##0</c:formatCode>
                <c:ptCount val="21"/>
                <c:pt idx="0">
                  <c:v>2319.2294948558301</c:v>
                </c:pt>
                <c:pt idx="1">
                  <c:v>3959.2706480161014</c:v>
                </c:pt>
                <c:pt idx="2">
                  <c:v>6478.5734368546528</c:v>
                </c:pt>
                <c:pt idx="3">
                  <c:v>971.46992431826732</c:v>
                </c:pt>
                <c:pt idx="4">
                  <c:v>691.75722722966213</c:v>
                </c:pt>
                <c:pt idx="5">
                  <c:v>2124.4738959482092</c:v>
                </c:pt>
                <c:pt idx="6">
                  <c:v>3319.4411457122424</c:v>
                </c:pt>
                <c:pt idx="7">
                  <c:v>5403.1889306864496</c:v>
                </c:pt>
                <c:pt idx="8">
                  <c:v>3359.2366623055264</c:v>
                </c:pt>
                <c:pt idx="9">
                  <c:v>3372.5197260252417</c:v>
                </c:pt>
                <c:pt idx="10">
                  <c:v>3255.3350789788615</c:v>
                </c:pt>
                <c:pt idx="11">
                  <c:v>1507.6534708661175</c:v>
                </c:pt>
                <c:pt idx="12">
                  <c:v>2855.9511120371722</c:v>
                </c:pt>
                <c:pt idx="13">
                  <c:v>801.39950836719356</c:v>
                </c:pt>
                <c:pt idx="14">
                  <c:v>1528.1939938542625</c:v>
                </c:pt>
                <c:pt idx="15">
                  <c:v>978.97896627708485</c:v>
                </c:pt>
                <c:pt idx="16">
                  <c:v>1957.5725299372898</c:v>
                </c:pt>
                <c:pt idx="17">
                  <c:v>55.195397842572291</c:v>
                </c:pt>
                <c:pt idx="18">
                  <c:v>53.016702166906121</c:v>
                </c:pt>
                <c:pt idx="19">
                  <c:v>16.325337308585578</c:v>
                </c:pt>
                <c:pt idx="20">
                  <c:v>90.70167819828167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C-4EC1-B1AD-72702DCD32B1}"/>
            </c:ext>
          </c:extLst>
        </c:ser>
        <c:ser>
          <c:idx val="2"/>
          <c:order val="2"/>
          <c:tx>
            <c:strRef>
              <c:f>'B-Index'!$F$67</c:f>
              <c:strCache>
                <c:ptCount val="1"/>
                <c:pt idx="0">
                  <c:v>Trib Dip-Ins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'B-Index'!$C$68:$C$88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'B-Index'!$F$68:$F$88</c:f>
              <c:numCache>
                <c:formatCode>#,##0</c:formatCode>
                <c:ptCount val="21"/>
                <c:pt idx="0">
                  <c:v>2030.0181141107539</c:v>
                </c:pt>
                <c:pt idx="1">
                  <c:v>4277.5212568551669</c:v>
                </c:pt>
                <c:pt idx="2">
                  <c:v>4976.0701487929855</c:v>
                </c:pt>
                <c:pt idx="3">
                  <c:v>1732.315502555118</c:v>
                </c:pt>
                <c:pt idx="4">
                  <c:v>1003.0739230429854</c:v>
                </c:pt>
                <c:pt idx="5">
                  <c:v>1940.7287927570983</c:v>
                </c:pt>
                <c:pt idx="6">
                  <c:v>3872.0983534965103</c:v>
                </c:pt>
                <c:pt idx="7">
                  <c:v>4117.7331873546655</c:v>
                </c:pt>
                <c:pt idx="8">
                  <c:v>2696.2460843053941</c:v>
                </c:pt>
                <c:pt idx="9">
                  <c:v>3275.224823025404</c:v>
                </c:pt>
                <c:pt idx="10">
                  <c:v>3482.8555351731161</c:v>
                </c:pt>
                <c:pt idx="11">
                  <c:v>1509.1436378416747</c:v>
                </c:pt>
                <c:pt idx="12">
                  <c:v>1119.8150683521931</c:v>
                </c:pt>
                <c:pt idx="13">
                  <c:v>724.59391353770081</c:v>
                </c:pt>
                <c:pt idx="14">
                  <c:v>1987.1079717717448</c:v>
                </c:pt>
                <c:pt idx="15">
                  <c:v>680.05860338329262</c:v>
                </c:pt>
                <c:pt idx="16">
                  <c:v>2455.3481061830812</c:v>
                </c:pt>
                <c:pt idx="17">
                  <c:v>57.699999999999996</c:v>
                </c:pt>
                <c:pt idx="18">
                  <c:v>171.97362511098558</c:v>
                </c:pt>
                <c:pt idx="19">
                  <c:v>66.858491276064598</c:v>
                </c:pt>
                <c:pt idx="20">
                  <c:v>139.24509211705544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C-4EC1-B1AD-72702DCD3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96904"/>
        <c:axId val="462397232"/>
      </c:barChart>
      <c:lineChart>
        <c:grouping val="standard"/>
        <c:varyColors val="0"/>
        <c:ser>
          <c:idx val="3"/>
          <c:order val="3"/>
          <c:tx>
            <c:strRef>
              <c:f>'B-Index'!$G$67</c:f>
              <c:strCache>
                <c:ptCount val="1"/>
                <c:pt idx="0">
                  <c:v>Return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'B-Index'!$C$68:$C$88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'B-Index'!$G$68:$G$88</c:f>
              <c:numCache>
                <c:formatCode>#,##0</c:formatCode>
                <c:ptCount val="21"/>
                <c:pt idx="0">
                  <c:v>40909</c:v>
                </c:pt>
                <c:pt idx="1">
                  <c:v>86426</c:v>
                </c:pt>
                <c:pt idx="2">
                  <c:v>129882</c:v>
                </c:pt>
                <c:pt idx="3">
                  <c:v>37228</c:v>
                </c:pt>
                <c:pt idx="4">
                  <c:v>37398</c:v>
                </c:pt>
                <c:pt idx="5">
                  <c:v>48968</c:v>
                </c:pt>
                <c:pt idx="6">
                  <c:v>74128</c:v>
                </c:pt>
                <c:pt idx="7">
                  <c:v>51073</c:v>
                </c:pt>
                <c:pt idx="8">
                  <c:v>93429</c:v>
                </c:pt>
                <c:pt idx="9">
                  <c:v>44540</c:v>
                </c:pt>
                <c:pt idx="10">
                  <c:v>77146</c:v>
                </c:pt>
                <c:pt idx="11">
                  <c:v>36996</c:v>
                </c:pt>
                <c:pt idx="12">
                  <c:v>27723</c:v>
                </c:pt>
                <c:pt idx="13">
                  <c:v>11511</c:v>
                </c:pt>
                <c:pt idx="14">
                  <c:v>47057</c:v>
                </c:pt>
                <c:pt idx="15">
                  <c:v>18848</c:v>
                </c:pt>
                <c:pt idx="16">
                  <c:v>42916</c:v>
                </c:pt>
                <c:pt idx="17">
                  <c:v>6574</c:v>
                </c:pt>
                <c:pt idx="18">
                  <c:v>24661.894983732942</c:v>
                </c:pt>
                <c:pt idx="19">
                  <c:v>6292</c:v>
                </c:pt>
                <c:pt idx="20">
                  <c:v>32199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9C-4EC1-B1AD-72702DCD3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367728"/>
        <c:axId val="741365432"/>
      </c:lineChart>
      <c:catAx>
        <c:axId val="46239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2397232"/>
        <c:crosses val="autoZero"/>
        <c:auto val="1"/>
        <c:lblAlgn val="ctr"/>
        <c:lblOffset val="100"/>
        <c:noMultiLvlLbl val="0"/>
      </c:catAx>
      <c:valAx>
        <c:axId val="462397232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Harvest</a:t>
                </a:r>
              </a:p>
            </c:rich>
          </c:tx>
          <c:layout>
            <c:manualLayout>
              <c:xMode val="edge"/>
              <c:yMode val="edge"/>
              <c:x val="1.5765040543116466E-2"/>
              <c:y val="0.43321523537340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2396904"/>
        <c:crosses val="autoZero"/>
        <c:crossBetween val="between"/>
      </c:valAx>
      <c:valAx>
        <c:axId val="7413654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Return</a:t>
                </a:r>
              </a:p>
            </c:rich>
          </c:tx>
          <c:layout>
            <c:manualLayout>
              <c:xMode val="edge"/>
              <c:yMode val="edge"/>
              <c:x val="0.95636933742060859"/>
              <c:y val="0.44029483488071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1367728"/>
        <c:crosses val="max"/>
        <c:crossBetween val="between"/>
      </c:valAx>
      <c:catAx>
        <c:axId val="74136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365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48936249381041"/>
          <c:y val="0.25028397733395907"/>
          <c:w val="0.15453507242892348"/>
          <c:h val="0.1760433505414472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A-Steelhead Abundance at Lower Granite Dam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'Lower Granite Passage'!$B$1</c:f>
              <c:strCache>
                <c:ptCount val="1"/>
                <c:pt idx="0">
                  <c:v>A-Wild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'Lower Granite Passage'!$A$2:$A$37</c:f>
              <c:strCache>
                <c:ptCount val="36"/>
                <c:pt idx="0">
                  <c:v>1986–87</c:v>
                </c:pt>
                <c:pt idx="1">
                  <c:v>1987–88</c:v>
                </c:pt>
                <c:pt idx="2">
                  <c:v>1988–89</c:v>
                </c:pt>
                <c:pt idx="3">
                  <c:v>1989–90</c:v>
                </c:pt>
                <c:pt idx="4">
                  <c:v>1990–91</c:v>
                </c:pt>
                <c:pt idx="5">
                  <c:v>1991–92</c:v>
                </c:pt>
                <c:pt idx="6">
                  <c:v>1992–93</c:v>
                </c:pt>
                <c:pt idx="7">
                  <c:v>1993–94</c:v>
                </c:pt>
                <c:pt idx="8">
                  <c:v>1994–95</c:v>
                </c:pt>
                <c:pt idx="9">
                  <c:v>1995–96</c:v>
                </c:pt>
                <c:pt idx="10">
                  <c:v>1996–97</c:v>
                </c:pt>
                <c:pt idx="11">
                  <c:v>1997–98</c:v>
                </c:pt>
                <c:pt idx="12">
                  <c:v>1998–99</c:v>
                </c:pt>
                <c:pt idx="13">
                  <c:v>1999–00</c:v>
                </c:pt>
                <c:pt idx="14">
                  <c:v>2000–01</c:v>
                </c:pt>
                <c:pt idx="15">
                  <c:v>2001–02</c:v>
                </c:pt>
                <c:pt idx="16">
                  <c:v>2002–03</c:v>
                </c:pt>
                <c:pt idx="17">
                  <c:v>2003–04</c:v>
                </c:pt>
                <c:pt idx="18">
                  <c:v>2004–05</c:v>
                </c:pt>
                <c:pt idx="19">
                  <c:v>2005–06</c:v>
                </c:pt>
                <c:pt idx="20">
                  <c:v>2006–07</c:v>
                </c:pt>
                <c:pt idx="21">
                  <c:v>2007–08</c:v>
                </c:pt>
                <c:pt idx="22">
                  <c:v>2008–09</c:v>
                </c:pt>
                <c:pt idx="23">
                  <c:v>2009–10</c:v>
                </c:pt>
                <c:pt idx="24">
                  <c:v>2010–11</c:v>
                </c:pt>
                <c:pt idx="25">
                  <c:v>2011–12</c:v>
                </c:pt>
                <c:pt idx="26">
                  <c:v>2012–13</c:v>
                </c:pt>
                <c:pt idx="27">
                  <c:v>2013–14</c:v>
                </c:pt>
                <c:pt idx="28">
                  <c:v>2014–15</c:v>
                </c:pt>
                <c:pt idx="29">
                  <c:v>2015–16</c:v>
                </c:pt>
                <c:pt idx="30">
                  <c:v>2016–17</c:v>
                </c:pt>
                <c:pt idx="31">
                  <c:v>2017–18</c:v>
                </c:pt>
                <c:pt idx="32">
                  <c:v>2018–19</c:v>
                </c:pt>
                <c:pt idx="33">
                  <c:v>2019–20</c:v>
                </c:pt>
                <c:pt idx="34">
                  <c:v>2020–21</c:v>
                </c:pt>
                <c:pt idx="35">
                  <c:v>2021–22</c:v>
                </c:pt>
              </c:strCache>
            </c:strRef>
          </c:cat>
          <c:val>
            <c:numRef>
              <c:f>'Lower Granite Passage'!$B$2:$B$37</c:f>
              <c:numCache>
                <c:formatCode>#,##0</c:formatCode>
                <c:ptCount val="36"/>
                <c:pt idx="0">
                  <c:v>16613</c:v>
                </c:pt>
                <c:pt idx="1">
                  <c:v>20164</c:v>
                </c:pt>
                <c:pt idx="2">
                  <c:v>15700</c:v>
                </c:pt>
                <c:pt idx="3">
                  <c:v>16937</c:v>
                </c:pt>
                <c:pt idx="4">
                  <c:v>4806</c:v>
                </c:pt>
                <c:pt idx="5">
                  <c:v>14135</c:v>
                </c:pt>
                <c:pt idx="6">
                  <c:v>13617</c:v>
                </c:pt>
                <c:pt idx="7">
                  <c:v>7332</c:v>
                </c:pt>
                <c:pt idx="8">
                  <c:v>5873</c:v>
                </c:pt>
                <c:pt idx="9">
                  <c:v>6721</c:v>
                </c:pt>
                <c:pt idx="10">
                  <c:v>5980</c:v>
                </c:pt>
                <c:pt idx="11">
                  <c:v>7424</c:v>
                </c:pt>
                <c:pt idx="12">
                  <c:v>7074</c:v>
                </c:pt>
                <c:pt idx="13">
                  <c:v>10184</c:v>
                </c:pt>
                <c:pt idx="14">
                  <c:v>17689</c:v>
                </c:pt>
                <c:pt idx="15">
                  <c:v>37545</c:v>
                </c:pt>
                <c:pt idx="16">
                  <c:v>28308</c:v>
                </c:pt>
                <c:pt idx="17">
                  <c:v>21892</c:v>
                </c:pt>
                <c:pt idx="18">
                  <c:v>18297</c:v>
                </c:pt>
                <c:pt idx="19">
                  <c:v>14586</c:v>
                </c:pt>
                <c:pt idx="20">
                  <c:v>7877</c:v>
                </c:pt>
                <c:pt idx="21">
                  <c:v>11242</c:v>
                </c:pt>
                <c:pt idx="22">
                  <c:v>18216</c:v>
                </c:pt>
                <c:pt idx="23">
                  <c:v>38210</c:v>
                </c:pt>
                <c:pt idx="24">
                  <c:v>34549</c:v>
                </c:pt>
                <c:pt idx="25">
                  <c:v>35240</c:v>
                </c:pt>
                <c:pt idx="26">
                  <c:v>19806</c:v>
                </c:pt>
                <c:pt idx="27">
                  <c:v>23470</c:v>
                </c:pt>
                <c:pt idx="28">
                  <c:v>38861</c:v>
                </c:pt>
                <c:pt idx="29">
                  <c:v>30806</c:v>
                </c:pt>
                <c:pt idx="30">
                  <c:v>12575</c:v>
                </c:pt>
                <c:pt idx="31">
                  <c:v>10454</c:v>
                </c:pt>
                <c:pt idx="32">
                  <c:v>7055</c:v>
                </c:pt>
                <c:pt idx="33">
                  <c:v>9234</c:v>
                </c:pt>
                <c:pt idx="34">
                  <c:v>12213</c:v>
                </c:pt>
                <c:pt idx="35">
                  <c:v>7565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F-4C89-ADB7-1C666843E083}"/>
            </c:ext>
          </c:extLst>
        </c:ser>
        <c:ser>
          <c:idx val="1"/>
          <c:order val="1"/>
          <c:tx>
            <c:strRef>
              <c:f>'Lower Granite Passage'!$C$1</c:f>
              <c:strCache>
                <c:ptCount val="1"/>
                <c:pt idx="0">
                  <c:v>A-Hatchery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'Lower Granite Passage'!$A$2:$A$37</c:f>
              <c:strCache>
                <c:ptCount val="36"/>
                <c:pt idx="0">
                  <c:v>1986–87</c:v>
                </c:pt>
                <c:pt idx="1">
                  <c:v>1987–88</c:v>
                </c:pt>
                <c:pt idx="2">
                  <c:v>1988–89</c:v>
                </c:pt>
                <c:pt idx="3">
                  <c:v>1989–90</c:v>
                </c:pt>
                <c:pt idx="4">
                  <c:v>1990–91</c:v>
                </c:pt>
                <c:pt idx="5">
                  <c:v>1991–92</c:v>
                </c:pt>
                <c:pt idx="6">
                  <c:v>1992–93</c:v>
                </c:pt>
                <c:pt idx="7">
                  <c:v>1993–94</c:v>
                </c:pt>
                <c:pt idx="8">
                  <c:v>1994–95</c:v>
                </c:pt>
                <c:pt idx="9">
                  <c:v>1995–96</c:v>
                </c:pt>
                <c:pt idx="10">
                  <c:v>1996–97</c:v>
                </c:pt>
                <c:pt idx="11">
                  <c:v>1997–98</c:v>
                </c:pt>
                <c:pt idx="12">
                  <c:v>1998–99</c:v>
                </c:pt>
                <c:pt idx="13">
                  <c:v>1999–00</c:v>
                </c:pt>
                <c:pt idx="14">
                  <c:v>2000–01</c:v>
                </c:pt>
                <c:pt idx="15">
                  <c:v>2001–02</c:v>
                </c:pt>
                <c:pt idx="16">
                  <c:v>2002–03</c:v>
                </c:pt>
                <c:pt idx="17">
                  <c:v>2003–04</c:v>
                </c:pt>
                <c:pt idx="18">
                  <c:v>2004–05</c:v>
                </c:pt>
                <c:pt idx="19">
                  <c:v>2005–06</c:v>
                </c:pt>
                <c:pt idx="20">
                  <c:v>2006–07</c:v>
                </c:pt>
                <c:pt idx="21">
                  <c:v>2007–08</c:v>
                </c:pt>
                <c:pt idx="22">
                  <c:v>2008–09</c:v>
                </c:pt>
                <c:pt idx="23">
                  <c:v>2009–10</c:v>
                </c:pt>
                <c:pt idx="24">
                  <c:v>2010–11</c:v>
                </c:pt>
                <c:pt idx="25">
                  <c:v>2011–12</c:v>
                </c:pt>
                <c:pt idx="26">
                  <c:v>2012–13</c:v>
                </c:pt>
                <c:pt idx="27">
                  <c:v>2013–14</c:v>
                </c:pt>
                <c:pt idx="28">
                  <c:v>2014–15</c:v>
                </c:pt>
                <c:pt idx="29">
                  <c:v>2015–16</c:v>
                </c:pt>
                <c:pt idx="30">
                  <c:v>2016–17</c:v>
                </c:pt>
                <c:pt idx="31">
                  <c:v>2017–18</c:v>
                </c:pt>
                <c:pt idx="32">
                  <c:v>2018–19</c:v>
                </c:pt>
                <c:pt idx="33">
                  <c:v>2019–20</c:v>
                </c:pt>
                <c:pt idx="34">
                  <c:v>2020–21</c:v>
                </c:pt>
                <c:pt idx="35">
                  <c:v>2021–22</c:v>
                </c:pt>
              </c:strCache>
            </c:strRef>
          </c:cat>
          <c:val>
            <c:numRef>
              <c:f>'Lower Granite Passage'!$C$2:$C$37</c:f>
              <c:numCache>
                <c:formatCode>General</c:formatCode>
                <c:ptCount val="36"/>
                <c:pt idx="0">
                  <c:v>70900</c:v>
                </c:pt>
                <c:pt idx="1">
                  <c:v>32418</c:v>
                </c:pt>
                <c:pt idx="2">
                  <c:v>44743</c:v>
                </c:pt>
                <c:pt idx="3">
                  <c:v>66503</c:v>
                </c:pt>
                <c:pt idx="4">
                  <c:v>25577</c:v>
                </c:pt>
                <c:pt idx="5">
                  <c:v>69885</c:v>
                </c:pt>
                <c:pt idx="6">
                  <c:v>83420</c:v>
                </c:pt>
                <c:pt idx="7">
                  <c:v>34657</c:v>
                </c:pt>
                <c:pt idx="8">
                  <c:v>31956</c:v>
                </c:pt>
                <c:pt idx="9">
                  <c:v>62773</c:v>
                </c:pt>
                <c:pt idx="10">
                  <c:v>67075</c:v>
                </c:pt>
                <c:pt idx="11">
                  <c:v>67019</c:v>
                </c:pt>
                <c:pt idx="12">
                  <c:v>43832</c:v>
                </c:pt>
                <c:pt idx="13">
                  <c:v>54119</c:v>
                </c:pt>
                <c:pt idx="14">
                  <c:v>79599</c:v>
                </c:pt>
                <c:pt idx="15">
                  <c:v>197070</c:v>
                </c:pt>
                <c:pt idx="16">
                  <c:v>122269</c:v>
                </c:pt>
                <c:pt idx="17">
                  <c:v>118174</c:v>
                </c:pt>
                <c:pt idx="18">
                  <c:v>103391</c:v>
                </c:pt>
                <c:pt idx="19">
                  <c:v>110547</c:v>
                </c:pt>
                <c:pt idx="20">
                  <c:v>100444</c:v>
                </c:pt>
                <c:pt idx="21">
                  <c:v>117017</c:v>
                </c:pt>
                <c:pt idx="22">
                  <c:v>107284</c:v>
                </c:pt>
                <c:pt idx="23">
                  <c:v>261388</c:v>
                </c:pt>
                <c:pt idx="24">
                  <c:v>128471</c:v>
                </c:pt>
                <c:pt idx="25">
                  <c:v>120968</c:v>
                </c:pt>
                <c:pt idx="26">
                  <c:v>68378</c:v>
                </c:pt>
                <c:pt idx="27">
                  <c:v>75660</c:v>
                </c:pt>
                <c:pt idx="28">
                  <c:v>95096</c:v>
                </c:pt>
                <c:pt idx="29">
                  <c:v>92341</c:v>
                </c:pt>
                <c:pt idx="30">
                  <c:v>56381</c:v>
                </c:pt>
                <c:pt idx="31">
                  <c:v>58996</c:v>
                </c:pt>
                <c:pt idx="32">
                  <c:v>28198</c:v>
                </c:pt>
                <c:pt idx="33">
                  <c:v>21711</c:v>
                </c:pt>
                <c:pt idx="34">
                  <c:v>27776</c:v>
                </c:pt>
                <c:pt idx="35">
                  <c:v>25813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F-4C89-ADB7-1C666843E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383040"/>
        <c:axId val="1389384288"/>
      </c:lineChart>
      <c:catAx>
        <c:axId val="13893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384288"/>
        <c:crosses val="autoZero"/>
        <c:auto val="1"/>
        <c:lblAlgn val="ctr"/>
        <c:lblOffset val="100"/>
        <c:noMultiLvlLbl val="0"/>
      </c:catAx>
      <c:valAx>
        <c:axId val="1389384288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38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B-Steelhead Abundance at Lower Granite Dam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'Lower Granite Passage'!$F$1</c:f>
              <c:strCache>
                <c:ptCount val="1"/>
                <c:pt idx="0">
                  <c:v>B-Wild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'Lower Granite Passage'!$E$2:$E$37</c:f>
              <c:strCache>
                <c:ptCount val="36"/>
                <c:pt idx="0">
                  <c:v>1986–87</c:v>
                </c:pt>
                <c:pt idx="1">
                  <c:v>1987–88</c:v>
                </c:pt>
                <c:pt idx="2">
                  <c:v>1988–89</c:v>
                </c:pt>
                <c:pt idx="3">
                  <c:v>1989–90</c:v>
                </c:pt>
                <c:pt idx="4">
                  <c:v>1990–91</c:v>
                </c:pt>
                <c:pt idx="5">
                  <c:v>1991–92</c:v>
                </c:pt>
                <c:pt idx="6">
                  <c:v>1992–93</c:v>
                </c:pt>
                <c:pt idx="7">
                  <c:v>1993–94</c:v>
                </c:pt>
                <c:pt idx="8">
                  <c:v>1994–95</c:v>
                </c:pt>
                <c:pt idx="9">
                  <c:v>1995–96</c:v>
                </c:pt>
                <c:pt idx="10">
                  <c:v>1996–97</c:v>
                </c:pt>
                <c:pt idx="11">
                  <c:v>1997–98</c:v>
                </c:pt>
                <c:pt idx="12">
                  <c:v>1998–99</c:v>
                </c:pt>
                <c:pt idx="13">
                  <c:v>1999–00</c:v>
                </c:pt>
                <c:pt idx="14">
                  <c:v>2000–01</c:v>
                </c:pt>
                <c:pt idx="15">
                  <c:v>2001–02</c:v>
                </c:pt>
                <c:pt idx="16">
                  <c:v>2002–03</c:v>
                </c:pt>
                <c:pt idx="17">
                  <c:v>2003–04</c:v>
                </c:pt>
                <c:pt idx="18">
                  <c:v>2004–05</c:v>
                </c:pt>
                <c:pt idx="19">
                  <c:v>2005–06</c:v>
                </c:pt>
                <c:pt idx="20">
                  <c:v>2006–07</c:v>
                </c:pt>
                <c:pt idx="21">
                  <c:v>2007–08</c:v>
                </c:pt>
                <c:pt idx="22">
                  <c:v>2008–09</c:v>
                </c:pt>
                <c:pt idx="23">
                  <c:v>2009–10</c:v>
                </c:pt>
                <c:pt idx="24">
                  <c:v>2010–11</c:v>
                </c:pt>
                <c:pt idx="25">
                  <c:v>2011–12</c:v>
                </c:pt>
                <c:pt idx="26">
                  <c:v>2012–13</c:v>
                </c:pt>
                <c:pt idx="27">
                  <c:v>2013–14</c:v>
                </c:pt>
                <c:pt idx="28">
                  <c:v>2014–15</c:v>
                </c:pt>
                <c:pt idx="29">
                  <c:v>2015–16</c:v>
                </c:pt>
                <c:pt idx="30">
                  <c:v>2016–17</c:v>
                </c:pt>
                <c:pt idx="31">
                  <c:v>2017–18</c:v>
                </c:pt>
                <c:pt idx="32">
                  <c:v>2018–19</c:v>
                </c:pt>
                <c:pt idx="33">
                  <c:v>2019–20</c:v>
                </c:pt>
                <c:pt idx="34">
                  <c:v>2020–21</c:v>
                </c:pt>
                <c:pt idx="35">
                  <c:v>2021–22</c:v>
                </c:pt>
              </c:strCache>
            </c:strRef>
          </c:cat>
          <c:val>
            <c:numRef>
              <c:f>'Lower Granite Passage'!$F$2:$F$37</c:f>
              <c:numCache>
                <c:formatCode>#,##0</c:formatCode>
                <c:ptCount val="36"/>
                <c:pt idx="0">
                  <c:v>5463</c:v>
                </c:pt>
                <c:pt idx="1">
                  <c:v>5347</c:v>
                </c:pt>
                <c:pt idx="2">
                  <c:v>4614</c:v>
                </c:pt>
                <c:pt idx="3">
                  <c:v>8042</c:v>
                </c:pt>
                <c:pt idx="4">
                  <c:v>4483</c:v>
                </c:pt>
                <c:pt idx="5">
                  <c:v>3182</c:v>
                </c:pt>
                <c:pt idx="6">
                  <c:v>5777</c:v>
                </c:pt>
                <c:pt idx="7">
                  <c:v>1790</c:v>
                </c:pt>
                <c:pt idx="8">
                  <c:v>2231</c:v>
                </c:pt>
                <c:pt idx="9">
                  <c:v>1334</c:v>
                </c:pt>
                <c:pt idx="10">
                  <c:v>1645</c:v>
                </c:pt>
                <c:pt idx="11">
                  <c:v>1325</c:v>
                </c:pt>
                <c:pt idx="12">
                  <c:v>2301</c:v>
                </c:pt>
                <c:pt idx="13" formatCode="0">
                  <c:v>914</c:v>
                </c:pt>
                <c:pt idx="14">
                  <c:v>2886</c:v>
                </c:pt>
                <c:pt idx="15">
                  <c:v>3174</c:v>
                </c:pt>
                <c:pt idx="16">
                  <c:v>13623</c:v>
                </c:pt>
                <c:pt idx="17">
                  <c:v>7254</c:v>
                </c:pt>
                <c:pt idx="18">
                  <c:v>4774</c:v>
                </c:pt>
                <c:pt idx="19">
                  <c:v>3544</c:v>
                </c:pt>
                <c:pt idx="20">
                  <c:v>1633</c:v>
                </c:pt>
                <c:pt idx="21">
                  <c:v>2924</c:v>
                </c:pt>
                <c:pt idx="22">
                  <c:v>5659</c:v>
                </c:pt>
                <c:pt idx="23">
                  <c:v>4529</c:v>
                </c:pt>
                <c:pt idx="24">
                  <c:v>9584</c:v>
                </c:pt>
                <c:pt idx="25">
                  <c:v>4198</c:v>
                </c:pt>
                <c:pt idx="26">
                  <c:v>3337</c:v>
                </c:pt>
                <c:pt idx="27">
                  <c:v>1885</c:v>
                </c:pt>
                <c:pt idx="28">
                  <c:v>6928</c:v>
                </c:pt>
                <c:pt idx="29">
                  <c:v>3130</c:v>
                </c:pt>
                <c:pt idx="30">
                  <c:v>3001</c:v>
                </c:pt>
                <c:pt idx="31" formatCode="0">
                  <c:v>263</c:v>
                </c:pt>
                <c:pt idx="32">
                  <c:v>1229</c:v>
                </c:pt>
                <c:pt idx="33" formatCode="0">
                  <c:v>400</c:v>
                </c:pt>
                <c:pt idx="34">
                  <c:v>3265</c:v>
                </c:pt>
                <c:pt idx="35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85-4390-9CB1-C5AF20EECB84}"/>
            </c:ext>
          </c:extLst>
        </c:ser>
        <c:ser>
          <c:idx val="1"/>
          <c:order val="1"/>
          <c:tx>
            <c:strRef>
              <c:f>'Lower Granite Passage'!$G$1</c:f>
              <c:strCache>
                <c:ptCount val="1"/>
                <c:pt idx="0">
                  <c:v>B-Hatchery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'Lower Granite Passage'!$E$2:$E$37</c:f>
              <c:strCache>
                <c:ptCount val="36"/>
                <c:pt idx="0">
                  <c:v>1986–87</c:v>
                </c:pt>
                <c:pt idx="1">
                  <c:v>1987–88</c:v>
                </c:pt>
                <c:pt idx="2">
                  <c:v>1988–89</c:v>
                </c:pt>
                <c:pt idx="3">
                  <c:v>1989–90</c:v>
                </c:pt>
                <c:pt idx="4">
                  <c:v>1990–91</c:v>
                </c:pt>
                <c:pt idx="5">
                  <c:v>1991–92</c:v>
                </c:pt>
                <c:pt idx="6">
                  <c:v>1992–93</c:v>
                </c:pt>
                <c:pt idx="7">
                  <c:v>1993–94</c:v>
                </c:pt>
                <c:pt idx="8">
                  <c:v>1994–95</c:v>
                </c:pt>
                <c:pt idx="9">
                  <c:v>1995–96</c:v>
                </c:pt>
                <c:pt idx="10">
                  <c:v>1996–97</c:v>
                </c:pt>
                <c:pt idx="11">
                  <c:v>1997–98</c:v>
                </c:pt>
                <c:pt idx="12">
                  <c:v>1998–99</c:v>
                </c:pt>
                <c:pt idx="13">
                  <c:v>1999–00</c:v>
                </c:pt>
                <c:pt idx="14">
                  <c:v>2000–01</c:v>
                </c:pt>
                <c:pt idx="15">
                  <c:v>2001–02</c:v>
                </c:pt>
                <c:pt idx="16">
                  <c:v>2002–03</c:v>
                </c:pt>
                <c:pt idx="17">
                  <c:v>2003–04</c:v>
                </c:pt>
                <c:pt idx="18">
                  <c:v>2004–05</c:v>
                </c:pt>
                <c:pt idx="19">
                  <c:v>2005–06</c:v>
                </c:pt>
                <c:pt idx="20">
                  <c:v>2006–07</c:v>
                </c:pt>
                <c:pt idx="21">
                  <c:v>2007–08</c:v>
                </c:pt>
                <c:pt idx="22">
                  <c:v>2008–09</c:v>
                </c:pt>
                <c:pt idx="23">
                  <c:v>2009–10</c:v>
                </c:pt>
                <c:pt idx="24">
                  <c:v>2010–11</c:v>
                </c:pt>
                <c:pt idx="25">
                  <c:v>2011–12</c:v>
                </c:pt>
                <c:pt idx="26">
                  <c:v>2012–13</c:v>
                </c:pt>
                <c:pt idx="27">
                  <c:v>2013–14</c:v>
                </c:pt>
                <c:pt idx="28">
                  <c:v>2014–15</c:v>
                </c:pt>
                <c:pt idx="29">
                  <c:v>2015–16</c:v>
                </c:pt>
                <c:pt idx="30">
                  <c:v>2016–17</c:v>
                </c:pt>
                <c:pt idx="31">
                  <c:v>2017–18</c:v>
                </c:pt>
                <c:pt idx="32">
                  <c:v>2018–19</c:v>
                </c:pt>
                <c:pt idx="33">
                  <c:v>2019–20</c:v>
                </c:pt>
                <c:pt idx="34">
                  <c:v>2020–21</c:v>
                </c:pt>
                <c:pt idx="35">
                  <c:v>2021–22</c:v>
                </c:pt>
              </c:strCache>
            </c:strRef>
          </c:cat>
          <c:val>
            <c:numRef>
              <c:f>'Lower Granite Passage'!$G$2:$G$37</c:f>
              <c:numCache>
                <c:formatCode>General</c:formatCode>
                <c:ptCount val="36"/>
                <c:pt idx="0">
                  <c:v>36969</c:v>
                </c:pt>
                <c:pt idx="1">
                  <c:v>13473</c:v>
                </c:pt>
                <c:pt idx="2">
                  <c:v>22006</c:v>
                </c:pt>
                <c:pt idx="3">
                  <c:v>39866</c:v>
                </c:pt>
                <c:pt idx="4">
                  <c:v>22015</c:v>
                </c:pt>
                <c:pt idx="5">
                  <c:v>11883</c:v>
                </c:pt>
                <c:pt idx="6">
                  <c:v>25566</c:v>
                </c:pt>
                <c:pt idx="7">
                  <c:v>15895</c:v>
                </c:pt>
                <c:pt idx="8">
                  <c:v>7178</c:v>
                </c:pt>
                <c:pt idx="9">
                  <c:v>8317</c:v>
                </c:pt>
                <c:pt idx="10">
                  <c:v>12211</c:v>
                </c:pt>
                <c:pt idx="11">
                  <c:v>10878</c:v>
                </c:pt>
                <c:pt idx="12">
                  <c:v>17455</c:v>
                </c:pt>
                <c:pt idx="13">
                  <c:v>8834</c:v>
                </c:pt>
                <c:pt idx="14">
                  <c:v>17128</c:v>
                </c:pt>
                <c:pt idx="15">
                  <c:v>30677</c:v>
                </c:pt>
                <c:pt idx="16">
                  <c:v>57976</c:v>
                </c:pt>
                <c:pt idx="17">
                  <c:v>25190</c:v>
                </c:pt>
                <c:pt idx="18">
                  <c:v>25184</c:v>
                </c:pt>
                <c:pt idx="19">
                  <c:v>29488</c:v>
                </c:pt>
                <c:pt idx="20">
                  <c:v>39212</c:v>
                </c:pt>
                <c:pt idx="21">
                  <c:v>23959</c:v>
                </c:pt>
                <c:pt idx="22">
                  <c:v>47711</c:v>
                </c:pt>
                <c:pt idx="23">
                  <c:v>19255</c:v>
                </c:pt>
                <c:pt idx="24">
                  <c:v>35692</c:v>
                </c:pt>
                <c:pt idx="25">
                  <c:v>19914</c:v>
                </c:pt>
                <c:pt idx="26">
                  <c:v>17665</c:v>
                </c:pt>
                <c:pt idx="27">
                  <c:v>7139</c:v>
                </c:pt>
                <c:pt idx="28">
                  <c:v>24706</c:v>
                </c:pt>
                <c:pt idx="29">
                  <c:v>9873</c:v>
                </c:pt>
                <c:pt idx="30">
                  <c:v>29869</c:v>
                </c:pt>
                <c:pt idx="31">
                  <c:v>4384</c:v>
                </c:pt>
                <c:pt idx="32">
                  <c:v>15336</c:v>
                </c:pt>
                <c:pt idx="33">
                  <c:v>3065</c:v>
                </c:pt>
                <c:pt idx="34">
                  <c:v>18061</c:v>
                </c:pt>
                <c:pt idx="35">
                  <c:v>6175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85-4390-9CB1-C5AF20EEC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575104"/>
        <c:axId val="1389577184"/>
      </c:lineChart>
      <c:catAx>
        <c:axId val="13895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577184"/>
        <c:crosses val="autoZero"/>
        <c:auto val="1"/>
        <c:lblAlgn val="ctr"/>
        <c:lblOffset val="100"/>
        <c:noMultiLvlLbl val="0"/>
      </c:catAx>
      <c:valAx>
        <c:axId val="1389577184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5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2325990896707"/>
          <c:y val="4.3494221932026955E-2"/>
          <c:w val="0.86666998903618064"/>
          <c:h val="0.74402968230019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WDFW, Mean=2.9%</c:v>
                </c:pt>
              </c:strCache>
            </c:strRef>
          </c:tx>
          <c:spPr>
            <a:solidFill>
              <a:srgbClr val="01BF2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Sheet1!$A$9:$A$21</c:f>
              <c:strCache>
                <c:ptCount val="1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</c:strCache>
            </c:strRef>
          </c:cat>
          <c:val>
            <c:numRef>
              <c:f>Sheet1!$B$9:$B$21</c:f>
              <c:numCache>
                <c:formatCode>General</c:formatCode>
                <c:ptCount val="13"/>
                <c:pt idx="0">
                  <c:v>1.107</c:v>
                </c:pt>
                <c:pt idx="1">
                  <c:v>2.427</c:v>
                </c:pt>
                <c:pt idx="2">
                  <c:v>4.3630000000000004</c:v>
                </c:pt>
                <c:pt idx="3">
                  <c:v>2.3439999999999999</c:v>
                </c:pt>
                <c:pt idx="4">
                  <c:v>1.9390000000000001</c:v>
                </c:pt>
                <c:pt idx="5">
                  <c:v>1.9159999999999999</c:v>
                </c:pt>
                <c:pt idx="6">
                  <c:v>2.3559999999999999</c:v>
                </c:pt>
                <c:pt idx="7">
                  <c:v>1.337</c:v>
                </c:pt>
                <c:pt idx="8">
                  <c:v>3.5009999999999999</c:v>
                </c:pt>
                <c:pt idx="9">
                  <c:v>3.351</c:v>
                </c:pt>
                <c:pt idx="10">
                  <c:v>5.8639999999999999</c:v>
                </c:pt>
                <c:pt idx="11">
                  <c:v>1.661</c:v>
                </c:pt>
                <c:pt idx="12">
                  <c:v>4.9080000000000004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C-425F-BAA8-017B508BE6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ODFW, Mean=1.1%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Sheet1!$A$9:$A$21</c:f>
              <c:strCache>
                <c:ptCount val="13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</c:strCache>
            </c:strRef>
          </c:cat>
          <c:val>
            <c:numRef>
              <c:f>Sheet1!$C$9:$C$21</c:f>
              <c:numCache>
                <c:formatCode>General</c:formatCode>
                <c:ptCount val="13"/>
                <c:pt idx="0">
                  <c:v>0.4</c:v>
                </c:pt>
                <c:pt idx="1">
                  <c:v>0.5</c:v>
                </c:pt>
                <c:pt idx="2">
                  <c:v>1.05</c:v>
                </c:pt>
                <c:pt idx="3">
                  <c:v>0.35</c:v>
                </c:pt>
                <c:pt idx="4">
                  <c:v>1.3</c:v>
                </c:pt>
                <c:pt idx="5">
                  <c:v>1.1499999999999999</c:v>
                </c:pt>
                <c:pt idx="6">
                  <c:v>1.1000000000000001</c:v>
                </c:pt>
                <c:pt idx="7">
                  <c:v>0.85</c:v>
                </c:pt>
                <c:pt idx="8">
                  <c:v>1.25</c:v>
                </c:pt>
                <c:pt idx="9">
                  <c:v>0.9</c:v>
                </c:pt>
                <c:pt idx="10">
                  <c:v>2.9</c:v>
                </c:pt>
                <c:pt idx="11">
                  <c:v>1.2</c:v>
                </c:pt>
                <c:pt idx="1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C-425F-BAA8-017B508BE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1449928"/>
        <c:axId val="391444352"/>
      </c:barChart>
      <c:catAx>
        <c:axId val="391449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Brood Year</a:t>
                </a:r>
              </a:p>
            </c:rich>
          </c:tx>
          <c:layout>
            <c:manualLayout>
              <c:xMode val="edge"/>
              <c:yMode val="edge"/>
              <c:x val="0.4669339512940629"/>
              <c:y val="0.89208660324860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444352"/>
        <c:crosses val="autoZero"/>
        <c:auto val="1"/>
        <c:lblAlgn val="ctr"/>
        <c:lblOffset val="100"/>
        <c:noMultiLvlLbl val="0"/>
      </c:catAx>
      <c:valAx>
        <c:axId val="3914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Smolt-to-Adult</a:t>
                </a:r>
                <a:r>
                  <a:rPr lang="en-US" sz="2000" b="1" baseline="0" dirty="0">
                    <a:solidFill>
                      <a:schemeClr val="tx1"/>
                    </a:solidFill>
                  </a:rPr>
                  <a:t> Survival (%)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837853797789171E-2"/>
              <c:y val="5.924762173278379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449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810010347751971"/>
          <c:y val="5.6004428857873323E-2"/>
          <c:w val="0.40684134490976048"/>
          <c:h val="0.199429469376373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530964084379"/>
          <c:y val="4.5551383000201895E-2"/>
          <c:w val="0.86903980032615147"/>
          <c:h val="0.82112023901575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01BF21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F-4C43-A456-C909374339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FFF-4C43-A456-C909374339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F-4C43-A456-C9093743399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FFF-4C43-A456-C9093743399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FF-4C43-A456-C9093743399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FFF-4C43-A456-C9093743399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FF-4C43-A456-C9093743399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FFF-4C43-A456-C9093743399F}"/>
              </c:ext>
            </c:extLst>
          </c:dPt>
          <c:cat>
            <c:strRef>
              <c:f>Sheet1!$A$2:$A$27</c:f>
              <c:strCache>
                <c:ptCount val="25"/>
                <c:pt idx="0">
                  <c:v>2015</c:v>
                </c:pt>
                <c:pt idx="3">
                  <c:v>2016</c:v>
                </c:pt>
                <c:pt idx="6">
                  <c:v>2017</c:v>
                </c:pt>
                <c:pt idx="9">
                  <c:v>2018</c:v>
                </c:pt>
                <c:pt idx="15">
                  <c:v>2015</c:v>
                </c:pt>
                <c:pt idx="18">
                  <c:v>2016</c:v>
                </c:pt>
                <c:pt idx="21">
                  <c:v>2017</c:v>
                </c:pt>
                <c:pt idx="24">
                  <c:v>2018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0.60199999999999998</c:v>
                </c:pt>
                <c:pt idx="1">
                  <c:v>0.3</c:v>
                </c:pt>
                <c:pt idx="3">
                  <c:v>2.2770000000000001</c:v>
                </c:pt>
                <c:pt idx="4">
                  <c:v>1.4750000000000001</c:v>
                </c:pt>
                <c:pt idx="6">
                  <c:v>0.876</c:v>
                </c:pt>
                <c:pt idx="7">
                  <c:v>0.375</c:v>
                </c:pt>
                <c:pt idx="9">
                  <c:v>1.125</c:v>
                </c:pt>
                <c:pt idx="10">
                  <c:v>0.82499999999999996</c:v>
                </c:pt>
                <c:pt idx="15">
                  <c:v>0.8</c:v>
                </c:pt>
                <c:pt idx="16">
                  <c:v>9.7000000000000003E-2</c:v>
                </c:pt>
                <c:pt idx="18">
                  <c:v>2.1850000000000001</c:v>
                </c:pt>
                <c:pt idx="19">
                  <c:v>1.034</c:v>
                </c:pt>
                <c:pt idx="21">
                  <c:v>0.68</c:v>
                </c:pt>
                <c:pt idx="22">
                  <c:v>0.33500000000000002</c:v>
                </c:pt>
                <c:pt idx="24">
                  <c:v>1.4350000000000001</c:v>
                </c:pt>
                <c:pt idx="25">
                  <c:v>0.64100000000000001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F-4C43-A456-C909374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908006991"/>
        <c:axId val="26364207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chemeClr val="tx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cat>
            <c:strRef>
              <c:f>Sheet1!$A$2:$A$27</c:f>
              <c:strCache>
                <c:ptCount val="25"/>
                <c:pt idx="0">
                  <c:v>2015</c:v>
                </c:pt>
                <c:pt idx="3">
                  <c:v>2016</c:v>
                </c:pt>
                <c:pt idx="6">
                  <c:v>2017</c:v>
                </c:pt>
                <c:pt idx="9">
                  <c:v>2018</c:v>
                </c:pt>
                <c:pt idx="15">
                  <c:v>2015</c:v>
                </c:pt>
                <c:pt idx="18">
                  <c:v>2016</c:v>
                </c:pt>
                <c:pt idx="21">
                  <c:v>2017</c:v>
                </c:pt>
                <c:pt idx="24">
                  <c:v>2018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0.36199999999999999</c:v>
                </c:pt>
                <c:pt idx="1">
                  <c:v>0.13100000000000001</c:v>
                </c:pt>
                <c:pt idx="3">
                  <c:v>1.8140000000000001</c:v>
                </c:pt>
                <c:pt idx="4">
                  <c:v>1.1020000000000001</c:v>
                </c:pt>
                <c:pt idx="6">
                  <c:v>0.58699999999999997</c:v>
                </c:pt>
                <c:pt idx="7">
                  <c:v>0.186</c:v>
                </c:pt>
                <c:pt idx="9">
                  <c:v>0.79800000000000004</c:v>
                </c:pt>
                <c:pt idx="10">
                  <c:v>0.54500000000000004</c:v>
                </c:pt>
                <c:pt idx="15">
                  <c:v>0.52400000000000002</c:v>
                </c:pt>
                <c:pt idx="16">
                  <c:v>0</c:v>
                </c:pt>
                <c:pt idx="18">
                  <c:v>1.7310000000000001</c:v>
                </c:pt>
                <c:pt idx="19">
                  <c:v>0.67200000000000004</c:v>
                </c:pt>
                <c:pt idx="21">
                  <c:v>0.42399999999999999</c:v>
                </c:pt>
                <c:pt idx="22">
                  <c:v>0.188</c:v>
                </c:pt>
                <c:pt idx="24">
                  <c:v>1.0649999999999999</c:v>
                </c:pt>
                <c:pt idx="25">
                  <c:v>0.435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FF-4C43-A456-C909374339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chemeClr val="tx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cat>
            <c:strRef>
              <c:f>Sheet1!$A$2:$A$27</c:f>
              <c:strCache>
                <c:ptCount val="25"/>
                <c:pt idx="0">
                  <c:v>2015</c:v>
                </c:pt>
                <c:pt idx="3">
                  <c:v>2016</c:v>
                </c:pt>
                <c:pt idx="6">
                  <c:v>2017</c:v>
                </c:pt>
                <c:pt idx="9">
                  <c:v>2018</c:v>
                </c:pt>
                <c:pt idx="15">
                  <c:v>2015</c:v>
                </c:pt>
                <c:pt idx="18">
                  <c:v>2016</c:v>
                </c:pt>
                <c:pt idx="21">
                  <c:v>2017</c:v>
                </c:pt>
                <c:pt idx="24">
                  <c:v>2018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0.84199999999999997</c:v>
                </c:pt>
                <c:pt idx="1">
                  <c:v>0.47</c:v>
                </c:pt>
                <c:pt idx="3">
                  <c:v>2.7389999999999999</c:v>
                </c:pt>
                <c:pt idx="4">
                  <c:v>1.849</c:v>
                </c:pt>
                <c:pt idx="6">
                  <c:v>1.1639999999999999</c:v>
                </c:pt>
                <c:pt idx="7">
                  <c:v>0.56499999999999995</c:v>
                </c:pt>
                <c:pt idx="9">
                  <c:v>1.452</c:v>
                </c:pt>
                <c:pt idx="10">
                  <c:v>1.105</c:v>
                </c:pt>
                <c:pt idx="15">
                  <c:v>1.077</c:v>
                </c:pt>
                <c:pt idx="16">
                  <c:v>0.20799999999999999</c:v>
                </c:pt>
                <c:pt idx="18">
                  <c:v>2.6389999999999998</c:v>
                </c:pt>
                <c:pt idx="19">
                  <c:v>1.3959999999999999</c:v>
                </c:pt>
                <c:pt idx="21">
                  <c:v>0.93600000000000005</c:v>
                </c:pt>
                <c:pt idx="22">
                  <c:v>0.48199999999999998</c:v>
                </c:pt>
                <c:pt idx="24">
                  <c:v>1.804</c:v>
                </c:pt>
                <c:pt idx="25">
                  <c:v>0.84399999999999997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FF-4C43-A456-C909374339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Sheet1!$A$2:$A$27</c:f>
              <c:strCache>
                <c:ptCount val="25"/>
                <c:pt idx="0">
                  <c:v>2015</c:v>
                </c:pt>
                <c:pt idx="3">
                  <c:v>2016</c:v>
                </c:pt>
                <c:pt idx="6">
                  <c:v>2017</c:v>
                </c:pt>
                <c:pt idx="9">
                  <c:v>2018</c:v>
                </c:pt>
                <c:pt idx="15">
                  <c:v>2015</c:v>
                </c:pt>
                <c:pt idx="18">
                  <c:v>2016</c:v>
                </c:pt>
                <c:pt idx="21">
                  <c:v>2017</c:v>
                </c:pt>
                <c:pt idx="24">
                  <c:v>2018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FF-4C43-A456-C9093743399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Sheet1!$A$2:$A$27</c:f>
              <c:strCache>
                <c:ptCount val="25"/>
                <c:pt idx="0">
                  <c:v>2015</c:v>
                </c:pt>
                <c:pt idx="3">
                  <c:v>2016</c:v>
                </c:pt>
                <c:pt idx="6">
                  <c:v>2017</c:v>
                </c:pt>
                <c:pt idx="9">
                  <c:v>2018</c:v>
                </c:pt>
                <c:pt idx="15">
                  <c:v>2015</c:v>
                </c:pt>
                <c:pt idx="18">
                  <c:v>2016</c:v>
                </c:pt>
                <c:pt idx="21">
                  <c:v>2017</c:v>
                </c:pt>
                <c:pt idx="24">
                  <c:v>2018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FF-4C43-A456-C909374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1889840863"/>
        <c:axId val="1848295839"/>
      </c:stockChart>
      <c:catAx>
        <c:axId val="1908006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Migration Year</a:t>
                </a:r>
              </a:p>
            </c:rich>
          </c:tx>
          <c:layout>
            <c:manualLayout>
              <c:xMode val="edge"/>
              <c:yMode val="edge"/>
              <c:x val="0.46585717718383796"/>
              <c:y val="0.9428325795093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64207"/>
        <c:crosses val="autoZero"/>
        <c:auto val="1"/>
        <c:lblAlgn val="ctr"/>
        <c:lblOffset val="100"/>
        <c:noMultiLvlLbl val="0"/>
      </c:catAx>
      <c:valAx>
        <c:axId val="26364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Smolt</a:t>
                </a:r>
                <a:r>
                  <a:rPr lang="en-US" sz="2000" b="1" baseline="0" dirty="0">
                    <a:solidFill>
                      <a:schemeClr val="tx1"/>
                    </a:solidFill>
                  </a:rPr>
                  <a:t>-to-Adult Survival (%)</a:t>
                </a:r>
                <a:endParaRPr 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09833277882478E-5"/>
              <c:y val="0.1537626819513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006991"/>
        <c:crosses val="autoZero"/>
        <c:crossBetween val="between"/>
      </c:valAx>
      <c:valAx>
        <c:axId val="1848295839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9840863"/>
        <c:crosses val="max"/>
        <c:crossBetween val="between"/>
      </c:valAx>
      <c:catAx>
        <c:axId val="1889840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2958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85945066725804E-2"/>
          <c:y val="4.5551383000201895E-2"/>
          <c:w val="0.90187072566633397"/>
          <c:h val="0.8478537417782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BF2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E0B-4417-A7C5-65ABDCC84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FF-4C43-A456-C9093743399F}"/>
              </c:ext>
            </c:extLst>
          </c:dPt>
          <c:dPt>
            <c:idx val="3"/>
            <c:invertIfNegative val="0"/>
            <c:bubble3D val="0"/>
            <c:spPr>
              <a:solidFill>
                <a:srgbClr val="01BF2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E0B-4417-A7C5-65ABDCC84D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FFF-4C43-A456-C909374339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FF-4C43-A456-C9093743399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FFF-4C43-A456-C9093743399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FF-4C43-A456-C9093743399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FFF-4C43-A456-C9093743399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FF-4C43-A456-C9093743399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FFF-4C43-A456-C9093743399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1.22</c:v>
                </c:pt>
                <c:pt idx="1">
                  <c:v>0.74399999999999999</c:v>
                </c:pt>
                <c:pt idx="3">
                  <c:v>1.2749999999999999</c:v>
                </c:pt>
                <c:pt idx="4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F-4C43-A456-C909374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908006991"/>
        <c:axId val="26364207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7"/>
            <c:spPr>
              <a:solidFill>
                <a:schemeClr val="tx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1.05</c:v>
                </c:pt>
                <c:pt idx="1">
                  <c:v>0.61099999999999999</c:v>
                </c:pt>
                <c:pt idx="3">
                  <c:v>1.101</c:v>
                </c:pt>
                <c:pt idx="4">
                  <c:v>0.40699999999999997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FF-4C43-A456-C909374339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27"/>
            <c:spPr>
              <a:solidFill>
                <a:schemeClr val="tx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1.39</c:v>
                </c:pt>
                <c:pt idx="1">
                  <c:v>0.877</c:v>
                </c:pt>
                <c:pt idx="3">
                  <c:v>1.4490000000000001</c:v>
                </c:pt>
                <c:pt idx="4">
                  <c:v>0.61599999999999999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FF-4C43-A456-C909374339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FF-4C43-A456-C9093743399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FF-4C43-A456-C909374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50800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1889840863"/>
        <c:axId val="1848295839"/>
      </c:stockChart>
      <c:catAx>
        <c:axId val="190800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64207"/>
        <c:crosses val="autoZero"/>
        <c:auto val="1"/>
        <c:lblAlgn val="ctr"/>
        <c:lblOffset val="100"/>
        <c:noMultiLvlLbl val="0"/>
      </c:catAx>
      <c:valAx>
        <c:axId val="26364207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Smolt</a:t>
                </a:r>
                <a:r>
                  <a:rPr lang="en-US" sz="2400" b="1" baseline="0" dirty="0">
                    <a:solidFill>
                      <a:schemeClr val="tx1"/>
                    </a:solidFill>
                  </a:rPr>
                  <a:t>-to-Adult Survival (%)</a:t>
                </a:r>
                <a:endParaRPr lang="en-US" sz="24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1062421545132949E-3"/>
              <c:y val="0.11016362521191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006991"/>
        <c:crosses val="autoZero"/>
        <c:crossBetween val="between"/>
      </c:valAx>
      <c:valAx>
        <c:axId val="1848295839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9840863"/>
        <c:crosses val="max"/>
        <c:crossBetween val="between"/>
      </c:valAx>
      <c:catAx>
        <c:axId val="1889840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82958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0.10018</cdr:x>
      <cdr:y>0.91986</cdr:y>
    </cdr:from>
    <cdr:to>
      <cdr:x>0.55601</cdr:x>
      <cdr:y>0.97196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6B18C9D-A176-4384-AF1A-990897361B39}"/>
            </a:ext>
          </a:extLst>
        </cdr:cNvPr>
        <cdr:cNvSpPr txBox="1"/>
      </cdr:nvSpPr>
      <cdr:spPr>
        <a:xfrm xmlns:a="http://schemas.openxmlformats.org/drawingml/2006/main">
          <a:off x="700012" y="4233637"/>
          <a:ext cx="3185103" cy="23980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*Harvest</a:t>
          </a:r>
          <a:r>
            <a:rPr lang="en-US" sz="10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includes kept catch plus release mortalities.</a:t>
          </a:r>
          <a:endParaRPr lang="en-US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0.55099</cdr:x>
      <cdr:y>0.954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9328" y="5744239"/>
          <a:ext cx="41148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Thanks Tucker Jones – ODFW (Joint Staff Report Data)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0.10018</cdr:x>
      <cdr:y>0.91986</cdr:y>
    </cdr:from>
    <cdr:to>
      <cdr:x>0.55601</cdr:x>
      <cdr:y>0.97196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6B18C9D-A176-4384-AF1A-990897361B39}"/>
            </a:ext>
          </a:extLst>
        </cdr:cNvPr>
        <cdr:cNvSpPr txBox="1"/>
      </cdr:nvSpPr>
      <cdr:spPr>
        <a:xfrm xmlns:a="http://schemas.openxmlformats.org/drawingml/2006/main">
          <a:off x="700012" y="4233637"/>
          <a:ext cx="3185103" cy="23980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*Harvest</a:t>
          </a:r>
          <a:r>
            <a:rPr lang="en-US" sz="10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includes kept catch plus release mortalities.</a:t>
          </a:r>
          <a:endParaRPr lang="en-US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0.3953</cdr:x>
      <cdr:y>0.24297</cdr:y>
    </cdr:from>
    <cdr:to>
      <cdr:x>0.70612</cdr:x>
      <cdr:y>0.39299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9044" y="709238"/>
          <a:ext cx="1752600" cy="437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01BF21"/>
              </a:solidFill>
            </a:rPr>
            <a:t>~3X Greater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0.52817</cdr:x>
      <cdr:y>0.03852</cdr:y>
    </cdr:from>
    <cdr:to>
      <cdr:x>0.54171</cdr:x>
      <cdr:y>0.86043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2BD854E-95A2-426E-AB9D-7BF6AC4FEED7}"/>
            </a:ext>
          </a:extLst>
        </cdr:cNvPr>
        <cdr:cNvSpPr/>
      </cdr:nvSpPr>
      <cdr:spPr>
        <a:xfrm xmlns:a="http://schemas.openxmlformats.org/drawingml/2006/main">
          <a:off x="5715000" y="189275"/>
          <a:ext cx="146540" cy="403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0.70339</cdr:x>
      <cdr:y>0.88669</cdr:y>
    </cdr:from>
    <cdr:to>
      <cdr:x>1</cdr:x>
      <cdr:y>0.95775</cdr:y>
    </cdr:to>
    <cdr:sp macro="" textlink="">
      <cdr:nvSpPr>
        <cdr:cNvPr id="2" name="TextBox 91"/>
        <cdr:cNvSpPr txBox="1"/>
      </cdr:nvSpPr>
      <cdr:spPr>
        <a:xfrm xmlns:a="http://schemas.openxmlformats.org/drawingml/2006/main">
          <a:off x="6324602" y="4608760"/>
          <a:ext cx="2666998" cy="369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J. </a:t>
          </a:r>
          <a:r>
            <a:rPr lang="en-US" sz="1800" dirty="0" err="1"/>
            <a:t>Bumgarner</a:t>
          </a:r>
          <a:r>
            <a:rPr lang="en-US" sz="1800" dirty="0"/>
            <a:t> - WDFW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WE ARE</a:t>
            </a:r>
            <a:r>
              <a:rPr lang="en-US" altLang="en-US" baseline="0" dirty="0" smtClean="0"/>
              <a:t> CURRENTLY ON BREAK</a:t>
            </a: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75ED-5952-4B21-86E2-2E2DEA76F0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We have a broodstock issue</a:t>
            </a:r>
            <a:r>
              <a:rPr lang="en-US" baseline="0" dirty="0" smtClean="0"/>
              <a:t> with the B-steelhead program that we’ve been working through in these years of decline.  Often we have to get eggs from DNFH to make the B-steelhead program whole.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1.085M smolts are B stock</a:t>
            </a:r>
          </a:p>
          <a:p>
            <a:r>
              <a:rPr lang="en-US" dirty="0"/>
              <a:t>500K egg box program possible for B-stock</a:t>
            </a:r>
          </a:p>
          <a:p>
            <a:endParaRPr lang="en-US" dirty="0"/>
          </a:p>
          <a:p>
            <a:r>
              <a:rPr lang="en-US" dirty="0"/>
              <a:t>Clearwater programs total 2.94 M (all B-stock), 843K is LSRCP production.  Compositionally, Salmon is smaller component of overall B production (27%) and not as well performing as programs in Clearwater Basin.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2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 data to project area - Release to LGD based on PBT analyses, no PIT/CWT. </a:t>
            </a:r>
          </a:p>
          <a:p>
            <a:endParaRPr lang="en-US" dirty="0"/>
          </a:p>
          <a:p>
            <a:r>
              <a:rPr lang="en-US" dirty="0"/>
              <a:t>Since BY2013, about &lt;2/3 of the releases have been USAL B stock…. ~62%.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3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>
            <a:extLst>
              <a:ext uri="{FF2B5EF4-FFF2-40B4-BE49-F238E27FC236}">
                <a16:creationId xmlns:a16="http://schemas.microsoft.com/office/drawing/2014/main" id="{D52855FD-0B0D-4B98-83E2-9CB11071B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0195" name="Text Box 3">
            <a:extLst>
              <a:ext uri="{FF2B5EF4-FFF2-40B4-BE49-F238E27FC236}">
                <a16:creationId xmlns:a16="http://schemas.microsoft.com/office/drawing/2014/main" id="{BAA1D968-3924-4632-8301-BABF272B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343400"/>
            <a:ext cx="46482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u="sng"/>
              <a:t>Slide 18</a:t>
            </a:r>
            <a:r>
              <a:rPr lang="en-US" altLang="en-US" sz="1400" b="0" u="sng"/>
              <a:t>:  Proposed review timeline</a:t>
            </a:r>
          </a:p>
          <a:p>
            <a:endParaRPr lang="en-US" altLang="en-US" sz="1400" b="0"/>
          </a:p>
          <a:p>
            <a:r>
              <a:rPr lang="en-US" altLang="en-US" sz="1400" b="0"/>
              <a:t>We expect the entire review process to take approximately three years, beginning September 2005 and ending September 2008.</a:t>
            </a:r>
          </a:p>
          <a:p>
            <a:pPr>
              <a:spcBef>
                <a:spcPct val="50000"/>
              </a:spcBef>
            </a:pPr>
            <a:endParaRPr lang="en-US" altLang="en-US" sz="14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>
            <a:extLst>
              <a:ext uri="{FF2B5EF4-FFF2-40B4-BE49-F238E27FC236}">
                <a16:creationId xmlns:a16="http://schemas.microsoft.com/office/drawing/2014/main" id="{D4C1D16A-97DA-4F56-8DDC-75EE5A148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4291" name="Text Box 3">
            <a:extLst>
              <a:ext uri="{FF2B5EF4-FFF2-40B4-BE49-F238E27FC236}">
                <a16:creationId xmlns:a16="http://schemas.microsoft.com/office/drawing/2014/main" id="{78FD6FEF-B241-4A69-A806-B020ABB3A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343400"/>
            <a:ext cx="46482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u="sng"/>
              <a:t>Slide 18</a:t>
            </a:r>
            <a:r>
              <a:rPr lang="en-US" altLang="en-US" sz="1400" b="0" u="sng"/>
              <a:t>:  Proposed review timeline</a:t>
            </a:r>
          </a:p>
          <a:p>
            <a:endParaRPr lang="en-US" altLang="en-US" sz="1400" b="0"/>
          </a:p>
          <a:p>
            <a:r>
              <a:rPr lang="en-US" altLang="en-US" sz="1400" b="0"/>
              <a:t>We expect the entire review process to take approximately three years, beginning September 2005 and ending September 2008.</a:t>
            </a:r>
          </a:p>
          <a:p>
            <a:pPr>
              <a:spcBef>
                <a:spcPct val="50000"/>
              </a:spcBef>
            </a:pPr>
            <a:endParaRPr lang="en-US" altLang="en-US" sz="14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9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Wilson et al. </a:t>
            </a:r>
            <a:r>
              <a:rPr lang="en-US" dirty="0" err="1" smtClean="0"/>
              <a:t>Phenological</a:t>
            </a:r>
            <a:r>
              <a:rPr lang="en-US" dirty="0" smtClean="0"/>
              <a:t> mismatch, carryover effects, and marine survival in a wild steelhead trout </a:t>
            </a:r>
            <a:r>
              <a:rPr lang="en-US" dirty="0" err="1" smtClean="0"/>
              <a:t>Oncorhynchus</a:t>
            </a:r>
            <a:r>
              <a:rPr lang="en-US" dirty="0" smtClean="0"/>
              <a:t> mykiss population – ocean prey and surface</a:t>
            </a:r>
            <a:r>
              <a:rPr lang="en-US" baseline="0" dirty="0" smtClean="0"/>
              <a:t> temperature</a:t>
            </a:r>
          </a:p>
          <a:p>
            <a:r>
              <a:rPr lang="en-US" baseline="0" dirty="0" smtClean="0"/>
              <a:t>Yesterday – L. </a:t>
            </a:r>
            <a:r>
              <a:rPr lang="en-US" baseline="0" dirty="0" err="1" smtClean="0"/>
              <a:t>Weitkamp</a:t>
            </a:r>
            <a:r>
              <a:rPr lang="en-US" baseline="0" dirty="0" smtClean="0"/>
              <a:t>, blob prey availability, sea surface temps. </a:t>
            </a:r>
          </a:p>
          <a:p>
            <a:r>
              <a:rPr lang="en-US" baseline="0" dirty="0" smtClean="0"/>
              <a:t>Kendall et al. 2017 - Declining patterns of Pacific Northwest steelhead trout (</a:t>
            </a:r>
            <a:r>
              <a:rPr lang="en-US" baseline="0" dirty="0" err="1" smtClean="0"/>
              <a:t>Oncorhynchus</a:t>
            </a:r>
            <a:r>
              <a:rPr lang="en-US" baseline="0" dirty="0" smtClean="0"/>
              <a:t> mykiss) adult abundance and smolt survival in the ocean</a:t>
            </a:r>
          </a:p>
          <a:p>
            <a:r>
              <a:rPr lang="en-US" baseline="0" dirty="0" err="1" smtClean="0"/>
              <a:t>Thalmann</a:t>
            </a:r>
            <a:r>
              <a:rPr lang="en-US" baseline="0" dirty="0" smtClean="0"/>
              <a:t> et al. 2020 - Two Anomalously Warm Years in the Northern California Current: Impacts on Early Marine Steelhead Diet Composition, Morphology, and Potential Survival</a:t>
            </a:r>
          </a:p>
          <a:p>
            <a:r>
              <a:rPr lang="en-US" baseline="0" dirty="0" smtClean="0"/>
              <a:t>Van </a:t>
            </a:r>
            <a:r>
              <a:rPr lang="en-US" baseline="0" dirty="0" err="1" smtClean="0"/>
              <a:t>Doornik</a:t>
            </a:r>
            <a:r>
              <a:rPr lang="en-US" baseline="0" dirty="0" smtClean="0"/>
              <a:t> et al. 2019 - Insights, from genetic analyses, into stock-specific distribution of juvenile steelhead (</a:t>
            </a:r>
            <a:r>
              <a:rPr lang="en-US" baseline="0" dirty="0" err="1" smtClean="0"/>
              <a:t>Oncorhynchus</a:t>
            </a:r>
            <a:r>
              <a:rPr lang="en-US" baseline="0" dirty="0" smtClean="0"/>
              <a:t> mykiss) from the Columbia River during early marine migration</a:t>
            </a:r>
          </a:p>
          <a:p>
            <a:r>
              <a:rPr lang="en-US" baseline="0" dirty="0" smtClean="0"/>
              <a:t>Bowersox et al. – Examining life history shifts and genetic composition in a hatchery steelhead population, with implication for fishery and ocean selection.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9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875ED-5952-4B21-86E2-2E2DEA76F0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875ED-5952-4B21-86E2-2E2DEA76F0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3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4BF875ED-5952-4B21-86E2-2E2DEA76F0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2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4BF875ED-5952-4B21-86E2-2E2DEA76F0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96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8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0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95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77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25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49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39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50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81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69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05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48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03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0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" y="6035029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1553345" y="6563839"/>
            <a:ext cx="210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prstClr val="black"/>
                </a:solidFill>
              </a:rPr>
              <a:t>“Fish for the Future”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43049" y="5972175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543049" y="629046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8" y="6019800"/>
            <a:ext cx="712052" cy="8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2" y="3780578"/>
            <a:ext cx="2595940" cy="1027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02095"/>
            <a:ext cx="3345842" cy="1922170"/>
          </a:xfrm>
          <a:prstGeom prst="rect">
            <a:avLst/>
          </a:prstGeom>
          <a:effectLst/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14748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Lower Snake River Compensation Plan</a:t>
            </a:r>
            <a:br>
              <a:rPr lang="en-US" altLang="en-US" dirty="0"/>
            </a:br>
            <a:r>
              <a:rPr lang="en-US" altLang="en-US" dirty="0"/>
              <a:t>Program Performance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7818" y="5454074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Rod Engle USFWS-LSRCP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7" y="1066800"/>
            <a:ext cx="6209493" cy="2713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82" y="3200683"/>
            <a:ext cx="1947326" cy="1066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27" y="4163065"/>
            <a:ext cx="2531390" cy="129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BE13BD1-1609-40FA-873D-36D0B473A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525786"/>
              </p:ext>
            </p:extLst>
          </p:nvPr>
        </p:nvGraphicFramePr>
        <p:xfrm>
          <a:off x="0" y="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4EF9-64E8-4A22-90EA-986CA577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72600" cy="792163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u="sng" dirty="0"/>
              <a:t>we</a:t>
            </a:r>
            <a:r>
              <a:rPr lang="en-US" dirty="0"/>
              <a:t> doing? – In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404D-D742-4538-81D7-C334269BC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63703"/>
            <a:ext cx="5638800" cy="5287963"/>
          </a:xfrm>
        </p:spPr>
        <p:txBody>
          <a:bodyPr/>
          <a:lstStyle/>
          <a:p>
            <a:r>
              <a:rPr lang="en-US" sz="2000" dirty="0"/>
              <a:t>Discussing Reciprocal Study </a:t>
            </a:r>
            <a:r>
              <a:rPr lang="en-US" sz="2000" dirty="0" smtClean="0"/>
              <a:t>Implementation (second year)</a:t>
            </a:r>
            <a:endParaRPr lang="en-US" sz="2000" dirty="0"/>
          </a:p>
          <a:p>
            <a:pPr lvl="1"/>
            <a:r>
              <a:rPr lang="en-US" sz="2000" dirty="0"/>
              <a:t>2x increase in survival if Wallowa stock reared at LFH.</a:t>
            </a:r>
          </a:p>
          <a:p>
            <a:pPr lvl="1"/>
            <a:r>
              <a:rPr lang="en-US" sz="2000" dirty="0"/>
              <a:t>Current option would be 20% increase in steelhead </a:t>
            </a:r>
            <a:r>
              <a:rPr lang="en-US" sz="2000" u="sng" dirty="0"/>
              <a:t>adults</a:t>
            </a:r>
            <a:r>
              <a:rPr lang="en-US" sz="2000" dirty="0"/>
              <a:t> to Oregon, upstream of LGD.</a:t>
            </a:r>
          </a:p>
          <a:p>
            <a:pPr lvl="1"/>
            <a:r>
              <a:rPr lang="en-US" sz="2000" dirty="0"/>
              <a:t>Potential benefits to Imnaha Steelhead (ESA-listed) through reduced density rearing at </a:t>
            </a:r>
            <a:r>
              <a:rPr lang="en-US" sz="2000" dirty="0" err="1"/>
              <a:t>Irrigon</a:t>
            </a:r>
            <a:r>
              <a:rPr lang="en-US" sz="2000" dirty="0"/>
              <a:t>. </a:t>
            </a:r>
          </a:p>
          <a:p>
            <a:r>
              <a:rPr lang="en-US" sz="2000" dirty="0"/>
              <a:t>Upper Salmon A/B </a:t>
            </a:r>
            <a:r>
              <a:rPr lang="en-US" sz="2000" dirty="0" smtClean="0"/>
              <a:t>discussion (this year)</a:t>
            </a:r>
            <a:endParaRPr lang="en-US" sz="2000" dirty="0"/>
          </a:p>
          <a:p>
            <a:pPr lvl="1"/>
            <a:r>
              <a:rPr lang="en-US" sz="2000" dirty="0" smtClean="0"/>
              <a:t>Increase </a:t>
            </a:r>
            <a:r>
              <a:rPr lang="en-US" sz="2000" dirty="0"/>
              <a:t>in steelhead adults with partial to full switch from B to </a:t>
            </a:r>
            <a:r>
              <a:rPr lang="en-US" sz="2000" dirty="0" smtClean="0"/>
              <a:t>A (variable based on option)</a:t>
            </a:r>
            <a:endParaRPr lang="en-US" sz="2000" dirty="0"/>
          </a:p>
          <a:p>
            <a:r>
              <a:rPr lang="en-US" sz="2000" dirty="0"/>
              <a:t>Both potential changes aren’t cost prohibitive. </a:t>
            </a:r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92163"/>
            <a:ext cx="1918979" cy="3017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76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2D4C-8FEF-40C4-A6FB-509700CA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24" y="381000"/>
            <a:ext cx="7886700" cy="457200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+mn-lt"/>
              </a:rPr>
              <a:t>Wallowa Stock </a:t>
            </a:r>
            <a:r>
              <a:rPr lang="en-US" sz="2700" b="1" dirty="0" smtClean="0">
                <a:latin typeface="+mn-lt"/>
              </a:rPr>
              <a:t>Steelhead – Irrigon/Lyons Ferry</a:t>
            </a:r>
            <a:endParaRPr lang="en-US" sz="2700" b="1" u="sng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50884"/>
              </p:ext>
            </p:extLst>
          </p:nvPr>
        </p:nvGraphicFramePr>
        <p:xfrm>
          <a:off x="1752600" y="1447800"/>
          <a:ext cx="5486399" cy="3124200"/>
        </p:xfrm>
        <a:graphic>
          <a:graphicData uri="http://schemas.openxmlformats.org/drawingml/2006/table">
            <a:tbl>
              <a:tblPr/>
              <a:tblGrid>
                <a:gridCol w="2977313">
                  <a:extLst>
                    <a:ext uri="{9D8B030D-6E8A-4147-A177-3AD203B41FA5}">
                      <a16:colId xmlns:a16="http://schemas.microsoft.com/office/drawing/2014/main" val="862109447"/>
                    </a:ext>
                  </a:extLst>
                </a:gridCol>
                <a:gridCol w="1328340">
                  <a:extLst>
                    <a:ext uri="{9D8B030D-6E8A-4147-A177-3AD203B41FA5}">
                      <a16:colId xmlns:a16="http://schemas.microsoft.com/office/drawing/2014/main" val="1268498538"/>
                    </a:ext>
                  </a:extLst>
                </a:gridCol>
                <a:gridCol w="1180746">
                  <a:extLst>
                    <a:ext uri="{9D8B030D-6E8A-4147-A177-3AD203B41FA5}">
                      <a16:colId xmlns:a16="http://schemas.microsoft.com/office/drawing/2014/main" val="1917317154"/>
                    </a:ext>
                  </a:extLst>
                </a:gridCol>
              </a:tblGrid>
              <a:tr h="6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WDFW  Lyons Ferry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ODFW - Irrigon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4898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on-station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169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Touchet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06621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Cottonwood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78298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Wallowa (1st)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0619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Wallowa (2nd)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22419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Canyon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240,000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263200"/>
                  </a:ext>
                </a:extLst>
              </a:tr>
              <a:tr h="576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385,000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4854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production in LSRCP program.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400" y="4202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= 1,185,000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4CC5C4-79A1-4C8F-AF23-9F71848D9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70028"/>
              </p:ext>
            </p:extLst>
          </p:nvPr>
        </p:nvGraphicFramePr>
        <p:xfrm>
          <a:off x="1856474" y="5029200"/>
          <a:ext cx="5029200" cy="892148"/>
        </p:xfrm>
        <a:graphic>
          <a:graphicData uri="http://schemas.openxmlformats.org/drawingml/2006/table">
            <a:tbl>
              <a:tblPr/>
              <a:tblGrid>
                <a:gridCol w="3601080">
                  <a:extLst>
                    <a:ext uri="{9D8B030D-6E8A-4147-A177-3AD203B41FA5}">
                      <a16:colId xmlns:a16="http://schemas.microsoft.com/office/drawing/2014/main" val="862109447"/>
                    </a:ext>
                  </a:extLst>
                </a:gridCol>
                <a:gridCol w="1428120">
                  <a:extLst>
                    <a:ext uri="{9D8B030D-6E8A-4147-A177-3AD203B41FA5}">
                      <a16:colId xmlns:a16="http://schemas.microsoft.com/office/drawing/2014/main" val="1917317154"/>
                    </a:ext>
                  </a:extLst>
                </a:gridCol>
              </a:tblGrid>
              <a:tr h="60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/Little Sheep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4898"/>
                  </a:ext>
                </a:extLst>
              </a:tr>
              <a:tr h="22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Steelhead - Imnaha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16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DA22D4C-8FEF-40C4-A6FB-509700CA1DD6}"/>
              </a:ext>
            </a:extLst>
          </p:cNvPr>
          <p:cNvSpPr txBox="1">
            <a:spLocks/>
          </p:cNvSpPr>
          <p:nvPr/>
        </p:nvSpPr>
        <p:spPr bwMode="auto">
          <a:xfrm>
            <a:off x="427724" y="4605439"/>
            <a:ext cx="788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latin typeface="+mn-lt"/>
              </a:rPr>
              <a:t>Imnaha Stock Steelhead at Irrigon</a:t>
            </a:r>
            <a:endParaRPr lang="en-US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85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Wallowa Stock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85800" y="1143001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Bumgarner</a:t>
            </a:r>
            <a:r>
              <a:rPr lang="en-US" dirty="0" smtClean="0"/>
              <a:t> - WDFW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87525" y="1494842"/>
            <a:ext cx="4764023" cy="439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285" y="1053795"/>
            <a:ext cx="8537431" cy="3739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lang="en-US" sz="2700" spc="-11" dirty="0">
                <a:solidFill>
                  <a:schemeClr val="tx1"/>
                </a:solidFill>
              </a:rPr>
              <a:t>Reciprocal Study Design    2015-2018 Release Years</a:t>
            </a:r>
            <a:endParaRPr sz="2700" spc="-8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30488" y="3321521"/>
            <a:ext cx="255270" cy="371951"/>
          </a:xfrm>
          <a:custGeom>
            <a:avLst/>
            <a:gdLst/>
            <a:ahLst/>
            <a:cxnLst/>
            <a:rect l="l" t="t" r="r" b="b"/>
            <a:pathLst>
              <a:path w="340359" h="495935">
                <a:moveTo>
                  <a:pt x="196507" y="200177"/>
                </a:moveTo>
                <a:lnTo>
                  <a:pt x="192951" y="202831"/>
                </a:lnTo>
                <a:lnTo>
                  <a:pt x="195262" y="205955"/>
                </a:lnTo>
                <a:lnTo>
                  <a:pt x="196862" y="208445"/>
                </a:lnTo>
                <a:lnTo>
                  <a:pt x="199834" y="214655"/>
                </a:lnTo>
                <a:lnTo>
                  <a:pt x="199402" y="218668"/>
                </a:lnTo>
                <a:lnTo>
                  <a:pt x="196481" y="222351"/>
                </a:lnTo>
                <a:lnTo>
                  <a:pt x="186197" y="232043"/>
                </a:lnTo>
                <a:lnTo>
                  <a:pt x="168889" y="244186"/>
                </a:lnTo>
                <a:lnTo>
                  <a:pt x="144559" y="258781"/>
                </a:lnTo>
                <a:lnTo>
                  <a:pt x="113207" y="275831"/>
                </a:lnTo>
                <a:lnTo>
                  <a:pt x="115189" y="279971"/>
                </a:lnTo>
                <a:lnTo>
                  <a:pt x="153085" y="292468"/>
                </a:lnTo>
                <a:lnTo>
                  <a:pt x="198259" y="302463"/>
                </a:lnTo>
                <a:lnTo>
                  <a:pt x="218910" y="303790"/>
                </a:lnTo>
                <a:lnTo>
                  <a:pt x="224256" y="303415"/>
                </a:lnTo>
                <a:lnTo>
                  <a:pt x="228333" y="302945"/>
                </a:lnTo>
                <a:lnTo>
                  <a:pt x="232283" y="301790"/>
                </a:lnTo>
                <a:lnTo>
                  <a:pt x="239915" y="298157"/>
                </a:lnTo>
                <a:lnTo>
                  <a:pt x="241627" y="296379"/>
                </a:lnTo>
                <a:lnTo>
                  <a:pt x="209372" y="296379"/>
                </a:lnTo>
                <a:lnTo>
                  <a:pt x="205079" y="296316"/>
                </a:lnTo>
                <a:lnTo>
                  <a:pt x="164687" y="289099"/>
                </a:lnTo>
                <a:lnTo>
                  <a:pt x="141097" y="282346"/>
                </a:lnTo>
                <a:lnTo>
                  <a:pt x="154108" y="275196"/>
                </a:lnTo>
                <a:lnTo>
                  <a:pt x="163823" y="269792"/>
                </a:lnTo>
                <a:lnTo>
                  <a:pt x="198708" y="247568"/>
                </a:lnTo>
                <a:lnTo>
                  <a:pt x="218922" y="229285"/>
                </a:lnTo>
                <a:lnTo>
                  <a:pt x="196507" y="200177"/>
                </a:lnTo>
                <a:close/>
              </a:path>
              <a:path w="340359" h="495935">
                <a:moveTo>
                  <a:pt x="235077" y="275196"/>
                </a:moveTo>
                <a:lnTo>
                  <a:pt x="232486" y="275259"/>
                </a:lnTo>
                <a:lnTo>
                  <a:pt x="226961" y="277901"/>
                </a:lnTo>
                <a:lnTo>
                  <a:pt x="224942" y="281000"/>
                </a:lnTo>
                <a:lnTo>
                  <a:pt x="223177" y="290372"/>
                </a:lnTo>
                <a:lnTo>
                  <a:pt x="221754" y="293179"/>
                </a:lnTo>
                <a:lnTo>
                  <a:pt x="217792" y="295071"/>
                </a:lnTo>
                <a:lnTo>
                  <a:pt x="215468" y="295681"/>
                </a:lnTo>
                <a:lnTo>
                  <a:pt x="212826" y="295922"/>
                </a:lnTo>
                <a:lnTo>
                  <a:pt x="209372" y="296379"/>
                </a:lnTo>
                <a:lnTo>
                  <a:pt x="241627" y="296379"/>
                </a:lnTo>
                <a:lnTo>
                  <a:pt x="242544" y="295427"/>
                </a:lnTo>
                <a:lnTo>
                  <a:pt x="245414" y="288188"/>
                </a:lnTo>
                <a:lnTo>
                  <a:pt x="245389" y="284810"/>
                </a:lnTo>
                <a:lnTo>
                  <a:pt x="242646" y="279044"/>
                </a:lnTo>
                <a:lnTo>
                  <a:pt x="240626" y="277228"/>
                </a:lnTo>
                <a:lnTo>
                  <a:pt x="235077" y="275196"/>
                </a:lnTo>
                <a:close/>
              </a:path>
              <a:path w="340359" h="495935">
                <a:moveTo>
                  <a:pt x="171386" y="145770"/>
                </a:moveTo>
                <a:lnTo>
                  <a:pt x="167017" y="147866"/>
                </a:lnTo>
                <a:lnTo>
                  <a:pt x="170307" y="152628"/>
                </a:lnTo>
                <a:lnTo>
                  <a:pt x="172339" y="155841"/>
                </a:lnTo>
                <a:lnTo>
                  <a:pt x="174078" y="159499"/>
                </a:lnTo>
                <a:lnTo>
                  <a:pt x="174320" y="161340"/>
                </a:lnTo>
                <a:lnTo>
                  <a:pt x="173329" y="164655"/>
                </a:lnTo>
                <a:lnTo>
                  <a:pt x="172262" y="165874"/>
                </a:lnTo>
                <a:lnTo>
                  <a:pt x="168516" y="167665"/>
                </a:lnTo>
                <a:lnTo>
                  <a:pt x="162788" y="168922"/>
                </a:lnTo>
                <a:lnTo>
                  <a:pt x="88887" y="181025"/>
                </a:lnTo>
                <a:lnTo>
                  <a:pt x="83845" y="182283"/>
                </a:lnTo>
                <a:lnTo>
                  <a:pt x="78308" y="184924"/>
                </a:lnTo>
                <a:lnTo>
                  <a:pt x="76479" y="186994"/>
                </a:lnTo>
                <a:lnTo>
                  <a:pt x="74663" y="192633"/>
                </a:lnTo>
                <a:lnTo>
                  <a:pt x="74942" y="195567"/>
                </a:lnTo>
                <a:lnTo>
                  <a:pt x="109989" y="217664"/>
                </a:lnTo>
                <a:lnTo>
                  <a:pt x="117487" y="218973"/>
                </a:lnTo>
                <a:lnTo>
                  <a:pt x="118198" y="213817"/>
                </a:lnTo>
                <a:lnTo>
                  <a:pt x="109931" y="212432"/>
                </a:lnTo>
                <a:lnTo>
                  <a:pt x="103085" y="210426"/>
                </a:lnTo>
                <a:lnTo>
                  <a:pt x="93484" y="202590"/>
                </a:lnTo>
                <a:lnTo>
                  <a:pt x="94297" y="200456"/>
                </a:lnTo>
                <a:lnTo>
                  <a:pt x="95097" y="199631"/>
                </a:lnTo>
                <a:lnTo>
                  <a:pt x="97345" y="198564"/>
                </a:lnTo>
                <a:lnTo>
                  <a:pt x="100876" y="197802"/>
                </a:lnTo>
                <a:lnTo>
                  <a:pt x="196126" y="181482"/>
                </a:lnTo>
                <a:lnTo>
                  <a:pt x="171386" y="145770"/>
                </a:lnTo>
                <a:close/>
              </a:path>
              <a:path w="340359" h="495935">
                <a:moveTo>
                  <a:pt x="229704" y="151244"/>
                </a:moveTo>
                <a:lnTo>
                  <a:pt x="226542" y="151422"/>
                </a:lnTo>
                <a:lnTo>
                  <a:pt x="220332" y="154381"/>
                </a:lnTo>
                <a:lnTo>
                  <a:pt x="218224" y="156743"/>
                </a:lnTo>
                <a:lnTo>
                  <a:pt x="215912" y="163258"/>
                </a:lnTo>
                <a:lnTo>
                  <a:pt x="216065" y="166420"/>
                </a:lnTo>
                <a:lnTo>
                  <a:pt x="218986" y="172554"/>
                </a:lnTo>
                <a:lnTo>
                  <a:pt x="221348" y="174663"/>
                </a:lnTo>
                <a:lnTo>
                  <a:pt x="227863" y="176974"/>
                </a:lnTo>
                <a:lnTo>
                  <a:pt x="231025" y="176822"/>
                </a:lnTo>
                <a:lnTo>
                  <a:pt x="237236" y="173862"/>
                </a:lnTo>
                <a:lnTo>
                  <a:pt x="239369" y="171500"/>
                </a:lnTo>
                <a:lnTo>
                  <a:pt x="241642" y="165099"/>
                </a:lnTo>
                <a:lnTo>
                  <a:pt x="241465" y="161924"/>
                </a:lnTo>
                <a:lnTo>
                  <a:pt x="238467" y="155651"/>
                </a:lnTo>
                <a:lnTo>
                  <a:pt x="236118" y="153504"/>
                </a:lnTo>
                <a:lnTo>
                  <a:pt x="229704" y="151244"/>
                </a:lnTo>
                <a:close/>
              </a:path>
              <a:path w="340359" h="495935">
                <a:moveTo>
                  <a:pt x="111346" y="54305"/>
                </a:moveTo>
                <a:lnTo>
                  <a:pt x="103682" y="54305"/>
                </a:lnTo>
                <a:lnTo>
                  <a:pt x="105346" y="60858"/>
                </a:lnTo>
                <a:lnTo>
                  <a:pt x="107556" y="66954"/>
                </a:lnTo>
                <a:lnTo>
                  <a:pt x="110350" y="72605"/>
                </a:lnTo>
                <a:lnTo>
                  <a:pt x="48031" y="132194"/>
                </a:lnTo>
                <a:lnTo>
                  <a:pt x="65354" y="168541"/>
                </a:lnTo>
                <a:lnTo>
                  <a:pt x="70104" y="167792"/>
                </a:lnTo>
                <a:lnTo>
                  <a:pt x="66738" y="159575"/>
                </a:lnTo>
                <a:lnTo>
                  <a:pt x="65919" y="153504"/>
                </a:lnTo>
                <a:lnTo>
                  <a:pt x="121069" y="90766"/>
                </a:lnTo>
                <a:lnTo>
                  <a:pt x="139248" y="90766"/>
                </a:lnTo>
                <a:lnTo>
                  <a:pt x="133737" y="87954"/>
                </a:lnTo>
                <a:lnTo>
                  <a:pt x="112598" y="58267"/>
                </a:lnTo>
                <a:lnTo>
                  <a:pt x="111346" y="54305"/>
                </a:lnTo>
                <a:close/>
              </a:path>
              <a:path w="340359" h="495935">
                <a:moveTo>
                  <a:pt x="139248" y="90766"/>
                </a:moveTo>
                <a:lnTo>
                  <a:pt x="121069" y="90766"/>
                </a:lnTo>
                <a:lnTo>
                  <a:pt x="127684" y="99017"/>
                </a:lnTo>
                <a:lnTo>
                  <a:pt x="168062" y="116663"/>
                </a:lnTo>
                <a:lnTo>
                  <a:pt x="175941" y="115500"/>
                </a:lnTo>
                <a:lnTo>
                  <a:pt x="201263" y="94519"/>
                </a:lnTo>
                <a:lnTo>
                  <a:pt x="157367" y="94519"/>
                </a:lnTo>
                <a:lnTo>
                  <a:pt x="149360" y="94033"/>
                </a:lnTo>
                <a:lnTo>
                  <a:pt x="141338" y="91833"/>
                </a:lnTo>
                <a:lnTo>
                  <a:pt x="139248" y="90766"/>
                </a:lnTo>
                <a:close/>
              </a:path>
              <a:path w="340359" h="495935">
                <a:moveTo>
                  <a:pt x="191693" y="41960"/>
                </a:moveTo>
                <a:lnTo>
                  <a:pt x="180682" y="41960"/>
                </a:lnTo>
                <a:lnTo>
                  <a:pt x="182885" y="45021"/>
                </a:lnTo>
                <a:lnTo>
                  <a:pt x="184505" y="47663"/>
                </a:lnTo>
                <a:lnTo>
                  <a:pt x="190106" y="59410"/>
                </a:lnTo>
                <a:lnTo>
                  <a:pt x="191236" y="67475"/>
                </a:lnTo>
                <a:lnTo>
                  <a:pt x="186867" y="81025"/>
                </a:lnTo>
                <a:lnTo>
                  <a:pt x="181622" y="86398"/>
                </a:lnTo>
                <a:lnTo>
                  <a:pt x="173329" y="90347"/>
                </a:lnTo>
                <a:lnTo>
                  <a:pt x="165357" y="93291"/>
                </a:lnTo>
                <a:lnTo>
                  <a:pt x="157367" y="94519"/>
                </a:lnTo>
                <a:lnTo>
                  <a:pt x="201263" y="94519"/>
                </a:lnTo>
                <a:lnTo>
                  <a:pt x="203022" y="89966"/>
                </a:lnTo>
                <a:lnTo>
                  <a:pt x="204002" y="82429"/>
                </a:lnTo>
                <a:lnTo>
                  <a:pt x="204046" y="81025"/>
                </a:lnTo>
                <a:lnTo>
                  <a:pt x="203184" y="72126"/>
                </a:lnTo>
                <a:lnTo>
                  <a:pt x="200257" y="61441"/>
                </a:lnTo>
                <a:lnTo>
                  <a:pt x="195326" y="49580"/>
                </a:lnTo>
                <a:lnTo>
                  <a:pt x="191693" y="41960"/>
                </a:lnTo>
                <a:close/>
              </a:path>
              <a:path w="340359" h="495935">
                <a:moveTo>
                  <a:pt x="4737" y="30721"/>
                </a:moveTo>
                <a:lnTo>
                  <a:pt x="0" y="31457"/>
                </a:lnTo>
                <a:lnTo>
                  <a:pt x="28079" y="90347"/>
                </a:lnTo>
                <a:lnTo>
                  <a:pt x="32715" y="89382"/>
                </a:lnTo>
                <a:lnTo>
                  <a:pt x="29819" y="81775"/>
                </a:lnTo>
                <a:lnTo>
                  <a:pt x="28651" y="76822"/>
                </a:lnTo>
                <a:lnTo>
                  <a:pt x="103682" y="54305"/>
                </a:lnTo>
                <a:lnTo>
                  <a:pt x="111346" y="54305"/>
                </a:lnTo>
                <a:lnTo>
                  <a:pt x="110985" y="53162"/>
                </a:lnTo>
                <a:lnTo>
                  <a:pt x="154763" y="46126"/>
                </a:lnTo>
                <a:lnTo>
                  <a:pt x="24803" y="46126"/>
                </a:lnTo>
                <a:lnTo>
                  <a:pt x="20142" y="45402"/>
                </a:lnTo>
                <a:lnTo>
                  <a:pt x="17297" y="45021"/>
                </a:lnTo>
                <a:lnTo>
                  <a:pt x="14503" y="43586"/>
                </a:lnTo>
                <a:lnTo>
                  <a:pt x="11772" y="41135"/>
                </a:lnTo>
                <a:lnTo>
                  <a:pt x="9944" y="39611"/>
                </a:lnTo>
                <a:lnTo>
                  <a:pt x="7607" y="36144"/>
                </a:lnTo>
                <a:lnTo>
                  <a:pt x="4737" y="30721"/>
                </a:lnTo>
                <a:close/>
              </a:path>
              <a:path w="340359" h="495935">
                <a:moveTo>
                  <a:pt x="171691" y="0"/>
                </a:moveTo>
                <a:lnTo>
                  <a:pt x="166890" y="622"/>
                </a:lnTo>
                <a:lnTo>
                  <a:pt x="169468" y="5829"/>
                </a:lnTo>
                <a:lnTo>
                  <a:pt x="170218" y="10401"/>
                </a:lnTo>
                <a:lnTo>
                  <a:pt x="32194" y="45669"/>
                </a:lnTo>
                <a:lnTo>
                  <a:pt x="24803" y="46126"/>
                </a:lnTo>
                <a:lnTo>
                  <a:pt x="154763" y="46126"/>
                </a:lnTo>
                <a:lnTo>
                  <a:pt x="180682" y="41960"/>
                </a:lnTo>
                <a:lnTo>
                  <a:pt x="191693" y="41960"/>
                </a:lnTo>
                <a:lnTo>
                  <a:pt x="171691" y="0"/>
                </a:lnTo>
                <a:close/>
              </a:path>
              <a:path w="340359" h="495935">
                <a:moveTo>
                  <a:pt x="290427" y="459993"/>
                </a:moveTo>
                <a:lnTo>
                  <a:pt x="248145" y="459993"/>
                </a:lnTo>
                <a:lnTo>
                  <a:pt x="255003" y="460019"/>
                </a:lnTo>
                <a:lnTo>
                  <a:pt x="272331" y="462176"/>
                </a:lnTo>
                <a:lnTo>
                  <a:pt x="310553" y="470661"/>
                </a:lnTo>
                <a:lnTo>
                  <a:pt x="315569" y="476948"/>
                </a:lnTo>
                <a:lnTo>
                  <a:pt x="315264" y="477824"/>
                </a:lnTo>
                <a:lnTo>
                  <a:pt x="315061" y="478561"/>
                </a:lnTo>
                <a:lnTo>
                  <a:pt x="314286" y="479348"/>
                </a:lnTo>
                <a:lnTo>
                  <a:pt x="312940" y="480174"/>
                </a:lnTo>
                <a:lnTo>
                  <a:pt x="310756" y="481583"/>
                </a:lnTo>
                <a:lnTo>
                  <a:pt x="309410" y="483171"/>
                </a:lnTo>
                <a:lnTo>
                  <a:pt x="308343" y="486702"/>
                </a:lnTo>
                <a:lnTo>
                  <a:pt x="308483" y="488441"/>
                </a:lnTo>
                <a:lnTo>
                  <a:pt x="310908" y="493534"/>
                </a:lnTo>
                <a:lnTo>
                  <a:pt x="313817" y="495312"/>
                </a:lnTo>
                <a:lnTo>
                  <a:pt x="318046" y="495503"/>
                </a:lnTo>
                <a:lnTo>
                  <a:pt x="323735" y="495909"/>
                </a:lnTo>
                <a:lnTo>
                  <a:pt x="329057" y="494931"/>
                </a:lnTo>
                <a:lnTo>
                  <a:pt x="336753" y="491261"/>
                </a:lnTo>
                <a:lnTo>
                  <a:pt x="338531" y="489534"/>
                </a:lnTo>
                <a:lnTo>
                  <a:pt x="340093" y="485305"/>
                </a:lnTo>
                <a:lnTo>
                  <a:pt x="339902" y="483019"/>
                </a:lnTo>
                <a:lnTo>
                  <a:pt x="297557" y="461208"/>
                </a:lnTo>
                <a:lnTo>
                  <a:pt x="290427" y="459993"/>
                </a:lnTo>
                <a:close/>
              </a:path>
              <a:path w="340359" h="495935">
                <a:moveTo>
                  <a:pt x="297624" y="410514"/>
                </a:moveTo>
                <a:lnTo>
                  <a:pt x="293839" y="413283"/>
                </a:lnTo>
                <a:lnTo>
                  <a:pt x="296519" y="417144"/>
                </a:lnTo>
                <a:lnTo>
                  <a:pt x="298221" y="419861"/>
                </a:lnTo>
                <a:lnTo>
                  <a:pt x="300151" y="423900"/>
                </a:lnTo>
                <a:lnTo>
                  <a:pt x="300494" y="426173"/>
                </a:lnTo>
                <a:lnTo>
                  <a:pt x="299643" y="429793"/>
                </a:lnTo>
                <a:lnTo>
                  <a:pt x="298792" y="430885"/>
                </a:lnTo>
                <a:lnTo>
                  <a:pt x="294005" y="433171"/>
                </a:lnTo>
                <a:lnTo>
                  <a:pt x="287680" y="434708"/>
                </a:lnTo>
                <a:lnTo>
                  <a:pt x="198907" y="448640"/>
                </a:lnTo>
                <a:lnTo>
                  <a:pt x="207086" y="465797"/>
                </a:lnTo>
                <a:lnTo>
                  <a:pt x="224866" y="462279"/>
                </a:lnTo>
                <a:lnTo>
                  <a:pt x="230847" y="461632"/>
                </a:lnTo>
                <a:lnTo>
                  <a:pt x="248145" y="459993"/>
                </a:lnTo>
                <a:lnTo>
                  <a:pt x="290427" y="459993"/>
                </a:lnTo>
                <a:lnTo>
                  <a:pt x="280215" y="458254"/>
                </a:lnTo>
                <a:lnTo>
                  <a:pt x="260134" y="456056"/>
                </a:lnTo>
                <a:lnTo>
                  <a:pt x="322351" y="446227"/>
                </a:lnTo>
                <a:lnTo>
                  <a:pt x="297624" y="410514"/>
                </a:lnTo>
                <a:close/>
              </a:path>
              <a:path w="340359" h="495935">
                <a:moveTo>
                  <a:pt x="210227" y="328448"/>
                </a:moveTo>
                <a:lnTo>
                  <a:pt x="171018" y="342572"/>
                </a:lnTo>
                <a:lnTo>
                  <a:pt x="160328" y="368080"/>
                </a:lnTo>
                <a:lnTo>
                  <a:pt x="161559" y="375573"/>
                </a:lnTo>
                <a:lnTo>
                  <a:pt x="197317" y="414062"/>
                </a:lnTo>
                <a:lnTo>
                  <a:pt x="215112" y="421703"/>
                </a:lnTo>
                <a:lnTo>
                  <a:pt x="217246" y="417791"/>
                </a:lnTo>
                <a:lnTo>
                  <a:pt x="208797" y="413357"/>
                </a:lnTo>
                <a:lnTo>
                  <a:pt x="201780" y="409351"/>
                </a:lnTo>
                <a:lnTo>
                  <a:pt x="177723" y="375094"/>
                </a:lnTo>
                <a:lnTo>
                  <a:pt x="182587" y="361213"/>
                </a:lnTo>
                <a:lnTo>
                  <a:pt x="187121" y="356158"/>
                </a:lnTo>
                <a:lnTo>
                  <a:pt x="196253" y="351815"/>
                </a:lnTo>
                <a:lnTo>
                  <a:pt x="199478" y="350596"/>
                </a:lnTo>
                <a:lnTo>
                  <a:pt x="203466" y="349338"/>
                </a:lnTo>
                <a:lnTo>
                  <a:pt x="210556" y="349338"/>
                </a:lnTo>
                <a:lnTo>
                  <a:pt x="209334" y="347497"/>
                </a:lnTo>
                <a:lnTo>
                  <a:pt x="222145" y="345628"/>
                </a:lnTo>
                <a:lnTo>
                  <a:pt x="233910" y="345298"/>
                </a:lnTo>
                <a:lnTo>
                  <a:pt x="265492" y="345298"/>
                </a:lnTo>
                <a:lnTo>
                  <a:pt x="260642" y="341756"/>
                </a:lnTo>
                <a:lnTo>
                  <a:pt x="251740" y="336839"/>
                </a:lnTo>
                <a:lnTo>
                  <a:pt x="242181" y="333043"/>
                </a:lnTo>
                <a:lnTo>
                  <a:pt x="231961" y="330368"/>
                </a:lnTo>
                <a:lnTo>
                  <a:pt x="221081" y="328815"/>
                </a:lnTo>
                <a:lnTo>
                  <a:pt x="210227" y="328448"/>
                </a:lnTo>
                <a:close/>
              </a:path>
              <a:path w="340359" h="495935">
                <a:moveTo>
                  <a:pt x="210556" y="349338"/>
                </a:moveTo>
                <a:lnTo>
                  <a:pt x="203466" y="349338"/>
                </a:lnTo>
                <a:lnTo>
                  <a:pt x="210005" y="359406"/>
                </a:lnTo>
                <a:lnTo>
                  <a:pt x="235424" y="388387"/>
                </a:lnTo>
                <a:lnTo>
                  <a:pt x="267169" y="403631"/>
                </a:lnTo>
                <a:lnTo>
                  <a:pt x="274294" y="403263"/>
                </a:lnTo>
                <a:lnTo>
                  <a:pt x="284911" y="398195"/>
                </a:lnTo>
                <a:lnTo>
                  <a:pt x="287820" y="394474"/>
                </a:lnTo>
                <a:lnTo>
                  <a:pt x="289781" y="386968"/>
                </a:lnTo>
                <a:lnTo>
                  <a:pt x="261264" y="386968"/>
                </a:lnTo>
                <a:lnTo>
                  <a:pt x="253352" y="385089"/>
                </a:lnTo>
                <a:lnTo>
                  <a:pt x="219010" y="361213"/>
                </a:lnTo>
                <a:lnTo>
                  <a:pt x="214232" y="354879"/>
                </a:lnTo>
                <a:lnTo>
                  <a:pt x="210556" y="349338"/>
                </a:lnTo>
                <a:close/>
              </a:path>
              <a:path w="340359" h="495935">
                <a:moveTo>
                  <a:pt x="265492" y="345298"/>
                </a:moveTo>
                <a:lnTo>
                  <a:pt x="233910" y="345298"/>
                </a:lnTo>
                <a:lnTo>
                  <a:pt x="244629" y="346509"/>
                </a:lnTo>
                <a:lnTo>
                  <a:pt x="254304" y="349262"/>
                </a:lnTo>
                <a:lnTo>
                  <a:pt x="280174" y="374688"/>
                </a:lnTo>
                <a:lnTo>
                  <a:pt x="278168" y="380504"/>
                </a:lnTo>
                <a:lnTo>
                  <a:pt x="276098" y="382714"/>
                </a:lnTo>
                <a:lnTo>
                  <a:pt x="267804" y="386664"/>
                </a:lnTo>
                <a:lnTo>
                  <a:pt x="261264" y="386968"/>
                </a:lnTo>
                <a:lnTo>
                  <a:pt x="289781" y="386968"/>
                </a:lnTo>
                <a:lnTo>
                  <a:pt x="268626" y="347586"/>
                </a:lnTo>
                <a:lnTo>
                  <a:pt x="265492" y="345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4288" y="2745237"/>
            <a:ext cx="370046" cy="336232"/>
          </a:xfrm>
          <a:custGeom>
            <a:avLst/>
            <a:gdLst/>
            <a:ahLst/>
            <a:cxnLst/>
            <a:rect l="l" t="t" r="r" b="b"/>
            <a:pathLst>
              <a:path w="493395" h="448310">
                <a:moveTo>
                  <a:pt x="41643" y="306070"/>
                </a:moveTo>
                <a:lnTo>
                  <a:pt x="16700" y="306070"/>
                </a:lnTo>
                <a:lnTo>
                  <a:pt x="19646" y="307340"/>
                </a:lnTo>
                <a:lnTo>
                  <a:pt x="24015" y="312420"/>
                </a:lnTo>
                <a:lnTo>
                  <a:pt x="26377" y="316230"/>
                </a:lnTo>
                <a:lnTo>
                  <a:pt x="28955" y="322580"/>
                </a:lnTo>
                <a:lnTo>
                  <a:pt x="67754" y="408940"/>
                </a:lnTo>
                <a:lnTo>
                  <a:pt x="71475" y="417830"/>
                </a:lnTo>
                <a:lnTo>
                  <a:pt x="73558" y="424180"/>
                </a:lnTo>
                <a:lnTo>
                  <a:pt x="73990" y="427990"/>
                </a:lnTo>
                <a:lnTo>
                  <a:pt x="74307" y="430530"/>
                </a:lnTo>
                <a:lnTo>
                  <a:pt x="64744" y="444500"/>
                </a:lnTo>
                <a:lnTo>
                  <a:pt x="66471" y="448310"/>
                </a:lnTo>
                <a:lnTo>
                  <a:pt x="108151" y="414020"/>
                </a:lnTo>
                <a:lnTo>
                  <a:pt x="94437" y="414020"/>
                </a:lnTo>
                <a:lnTo>
                  <a:pt x="92024" y="412750"/>
                </a:lnTo>
                <a:lnTo>
                  <a:pt x="87363" y="407670"/>
                </a:lnTo>
                <a:lnTo>
                  <a:pt x="84772" y="402590"/>
                </a:lnTo>
                <a:lnTo>
                  <a:pt x="82245" y="397510"/>
                </a:lnTo>
                <a:lnTo>
                  <a:pt x="62687" y="353060"/>
                </a:lnTo>
                <a:lnTo>
                  <a:pt x="67995" y="350520"/>
                </a:lnTo>
                <a:lnTo>
                  <a:pt x="72796" y="347980"/>
                </a:lnTo>
                <a:lnTo>
                  <a:pt x="60020" y="347980"/>
                </a:lnTo>
                <a:lnTo>
                  <a:pt x="41643" y="306070"/>
                </a:lnTo>
                <a:close/>
              </a:path>
              <a:path w="493395" h="448310">
                <a:moveTo>
                  <a:pt x="109334" y="407670"/>
                </a:moveTo>
                <a:lnTo>
                  <a:pt x="103390" y="411480"/>
                </a:lnTo>
                <a:lnTo>
                  <a:pt x="99352" y="414020"/>
                </a:lnTo>
                <a:lnTo>
                  <a:pt x="108151" y="414020"/>
                </a:lnTo>
                <a:lnTo>
                  <a:pt x="111239" y="411480"/>
                </a:lnTo>
                <a:lnTo>
                  <a:pt x="109334" y="407670"/>
                </a:lnTo>
                <a:close/>
              </a:path>
              <a:path w="493395" h="448310">
                <a:moveTo>
                  <a:pt x="113471" y="344170"/>
                </a:moveTo>
                <a:lnTo>
                  <a:pt x="77063" y="344170"/>
                </a:lnTo>
                <a:lnTo>
                  <a:pt x="143040" y="384810"/>
                </a:lnTo>
                <a:lnTo>
                  <a:pt x="166301" y="364490"/>
                </a:lnTo>
                <a:lnTo>
                  <a:pt x="156959" y="364490"/>
                </a:lnTo>
                <a:lnTo>
                  <a:pt x="147281" y="363220"/>
                </a:lnTo>
                <a:lnTo>
                  <a:pt x="139992" y="360680"/>
                </a:lnTo>
                <a:lnTo>
                  <a:pt x="130251" y="354330"/>
                </a:lnTo>
                <a:lnTo>
                  <a:pt x="113471" y="344170"/>
                </a:lnTo>
                <a:close/>
              </a:path>
              <a:path w="493395" h="448310">
                <a:moveTo>
                  <a:pt x="168935" y="356870"/>
                </a:moveTo>
                <a:lnTo>
                  <a:pt x="162572" y="361950"/>
                </a:lnTo>
                <a:lnTo>
                  <a:pt x="156959" y="364490"/>
                </a:lnTo>
                <a:lnTo>
                  <a:pt x="166301" y="364490"/>
                </a:lnTo>
                <a:lnTo>
                  <a:pt x="170662" y="360680"/>
                </a:lnTo>
                <a:lnTo>
                  <a:pt x="168935" y="356870"/>
                </a:lnTo>
                <a:close/>
              </a:path>
              <a:path w="493395" h="448310">
                <a:moveTo>
                  <a:pt x="97739" y="274320"/>
                </a:moveTo>
                <a:lnTo>
                  <a:pt x="54165" y="274320"/>
                </a:lnTo>
                <a:lnTo>
                  <a:pt x="66928" y="275590"/>
                </a:lnTo>
                <a:lnTo>
                  <a:pt x="72796" y="278130"/>
                </a:lnTo>
                <a:lnTo>
                  <a:pt x="78117" y="284480"/>
                </a:lnTo>
                <a:lnTo>
                  <a:pt x="82491" y="290830"/>
                </a:lnTo>
                <a:lnTo>
                  <a:pt x="85382" y="298450"/>
                </a:lnTo>
                <a:lnTo>
                  <a:pt x="86786" y="304800"/>
                </a:lnTo>
                <a:lnTo>
                  <a:pt x="86702" y="312420"/>
                </a:lnTo>
                <a:lnTo>
                  <a:pt x="64096" y="345440"/>
                </a:lnTo>
                <a:lnTo>
                  <a:pt x="60020" y="347980"/>
                </a:lnTo>
                <a:lnTo>
                  <a:pt x="72796" y="347980"/>
                </a:lnTo>
                <a:lnTo>
                  <a:pt x="77063" y="344170"/>
                </a:lnTo>
                <a:lnTo>
                  <a:pt x="113471" y="344170"/>
                </a:lnTo>
                <a:lnTo>
                  <a:pt x="90398" y="330200"/>
                </a:lnTo>
                <a:lnTo>
                  <a:pt x="96056" y="322580"/>
                </a:lnTo>
                <a:lnTo>
                  <a:pt x="100206" y="314960"/>
                </a:lnTo>
                <a:lnTo>
                  <a:pt x="102846" y="307340"/>
                </a:lnTo>
                <a:lnTo>
                  <a:pt x="103974" y="298450"/>
                </a:lnTo>
                <a:lnTo>
                  <a:pt x="103717" y="290830"/>
                </a:lnTo>
                <a:lnTo>
                  <a:pt x="102184" y="283210"/>
                </a:lnTo>
                <a:lnTo>
                  <a:pt x="99374" y="276860"/>
                </a:lnTo>
                <a:lnTo>
                  <a:pt x="97739" y="274320"/>
                </a:lnTo>
                <a:close/>
              </a:path>
              <a:path w="493395" h="448310">
                <a:moveTo>
                  <a:pt x="192100" y="223520"/>
                </a:moveTo>
                <a:lnTo>
                  <a:pt x="185470" y="223520"/>
                </a:lnTo>
                <a:lnTo>
                  <a:pt x="179127" y="224790"/>
                </a:lnTo>
                <a:lnTo>
                  <a:pt x="150164" y="259080"/>
                </a:lnTo>
                <a:lnTo>
                  <a:pt x="146608" y="285750"/>
                </a:lnTo>
                <a:lnTo>
                  <a:pt x="147751" y="294640"/>
                </a:lnTo>
                <a:lnTo>
                  <a:pt x="167042" y="331470"/>
                </a:lnTo>
                <a:lnTo>
                  <a:pt x="185496" y="339090"/>
                </a:lnTo>
                <a:lnTo>
                  <a:pt x="192211" y="339090"/>
                </a:lnTo>
                <a:lnTo>
                  <a:pt x="198677" y="337820"/>
                </a:lnTo>
                <a:lnTo>
                  <a:pt x="204893" y="335280"/>
                </a:lnTo>
                <a:lnTo>
                  <a:pt x="210858" y="330200"/>
                </a:lnTo>
                <a:lnTo>
                  <a:pt x="212200" y="328930"/>
                </a:lnTo>
                <a:lnTo>
                  <a:pt x="200393" y="328930"/>
                </a:lnTo>
                <a:lnTo>
                  <a:pt x="189991" y="327660"/>
                </a:lnTo>
                <a:lnTo>
                  <a:pt x="163883" y="288290"/>
                </a:lnTo>
                <a:lnTo>
                  <a:pt x="159678" y="262890"/>
                </a:lnTo>
                <a:lnTo>
                  <a:pt x="160580" y="252730"/>
                </a:lnTo>
                <a:lnTo>
                  <a:pt x="163627" y="243840"/>
                </a:lnTo>
                <a:lnTo>
                  <a:pt x="168821" y="237490"/>
                </a:lnTo>
                <a:lnTo>
                  <a:pt x="172910" y="234950"/>
                </a:lnTo>
                <a:lnTo>
                  <a:pt x="177444" y="232410"/>
                </a:lnTo>
                <a:lnTo>
                  <a:pt x="211753" y="232410"/>
                </a:lnTo>
                <a:lnTo>
                  <a:pt x="210447" y="231140"/>
                </a:lnTo>
                <a:lnTo>
                  <a:pt x="204776" y="227330"/>
                </a:lnTo>
                <a:lnTo>
                  <a:pt x="198660" y="224790"/>
                </a:lnTo>
                <a:lnTo>
                  <a:pt x="192100" y="223520"/>
                </a:lnTo>
                <a:close/>
              </a:path>
              <a:path w="493395" h="448310">
                <a:moveTo>
                  <a:pt x="211753" y="232410"/>
                </a:moveTo>
                <a:lnTo>
                  <a:pt x="177444" y="232410"/>
                </a:lnTo>
                <a:lnTo>
                  <a:pt x="187375" y="233680"/>
                </a:lnTo>
                <a:lnTo>
                  <a:pt x="192087" y="237490"/>
                </a:lnTo>
                <a:lnTo>
                  <a:pt x="213708" y="274320"/>
                </a:lnTo>
                <a:lnTo>
                  <a:pt x="217922" y="299720"/>
                </a:lnTo>
                <a:lnTo>
                  <a:pt x="217095" y="309880"/>
                </a:lnTo>
                <a:lnTo>
                  <a:pt x="214194" y="318770"/>
                </a:lnTo>
                <a:lnTo>
                  <a:pt x="209219" y="325120"/>
                </a:lnTo>
                <a:lnTo>
                  <a:pt x="205066" y="327660"/>
                </a:lnTo>
                <a:lnTo>
                  <a:pt x="200393" y="328930"/>
                </a:lnTo>
                <a:lnTo>
                  <a:pt x="212200" y="328930"/>
                </a:lnTo>
                <a:lnTo>
                  <a:pt x="230539" y="294640"/>
                </a:lnTo>
                <a:lnTo>
                  <a:pt x="231670" y="285750"/>
                </a:lnTo>
                <a:lnTo>
                  <a:pt x="231586" y="276860"/>
                </a:lnTo>
                <a:lnTo>
                  <a:pt x="215671" y="236220"/>
                </a:lnTo>
                <a:lnTo>
                  <a:pt x="211753" y="232410"/>
                </a:lnTo>
                <a:close/>
              </a:path>
              <a:path w="493395" h="448310">
                <a:moveTo>
                  <a:pt x="71018" y="259080"/>
                </a:moveTo>
                <a:lnTo>
                  <a:pt x="0" y="307340"/>
                </a:lnTo>
                <a:lnTo>
                  <a:pt x="1638" y="311150"/>
                </a:lnTo>
                <a:lnTo>
                  <a:pt x="5575" y="307340"/>
                </a:lnTo>
                <a:lnTo>
                  <a:pt x="9372" y="306070"/>
                </a:lnTo>
                <a:lnTo>
                  <a:pt x="41643" y="306070"/>
                </a:lnTo>
                <a:lnTo>
                  <a:pt x="34404" y="289560"/>
                </a:lnTo>
                <a:lnTo>
                  <a:pt x="36525" y="287020"/>
                </a:lnTo>
                <a:lnTo>
                  <a:pt x="38493" y="284480"/>
                </a:lnTo>
                <a:lnTo>
                  <a:pt x="47421" y="276860"/>
                </a:lnTo>
                <a:lnTo>
                  <a:pt x="54165" y="274320"/>
                </a:lnTo>
                <a:lnTo>
                  <a:pt x="97739" y="274320"/>
                </a:lnTo>
                <a:lnTo>
                  <a:pt x="95288" y="270510"/>
                </a:lnTo>
                <a:lnTo>
                  <a:pt x="90070" y="265430"/>
                </a:lnTo>
                <a:lnTo>
                  <a:pt x="84286" y="261620"/>
                </a:lnTo>
                <a:lnTo>
                  <a:pt x="77935" y="260350"/>
                </a:lnTo>
                <a:lnTo>
                  <a:pt x="71018" y="259080"/>
                </a:lnTo>
                <a:close/>
              </a:path>
              <a:path w="493395" h="448310">
                <a:moveTo>
                  <a:pt x="248945" y="195580"/>
                </a:moveTo>
                <a:lnTo>
                  <a:pt x="229082" y="195580"/>
                </a:lnTo>
                <a:lnTo>
                  <a:pt x="230504" y="196850"/>
                </a:lnTo>
                <a:lnTo>
                  <a:pt x="232676" y="199390"/>
                </a:lnTo>
                <a:lnTo>
                  <a:pt x="235026" y="204470"/>
                </a:lnTo>
                <a:lnTo>
                  <a:pt x="238632" y="212090"/>
                </a:lnTo>
                <a:lnTo>
                  <a:pt x="268211" y="278130"/>
                </a:lnTo>
                <a:lnTo>
                  <a:pt x="281000" y="267970"/>
                </a:lnTo>
                <a:lnTo>
                  <a:pt x="273380" y="250190"/>
                </a:lnTo>
                <a:lnTo>
                  <a:pt x="270294" y="242570"/>
                </a:lnTo>
                <a:lnTo>
                  <a:pt x="268046" y="236220"/>
                </a:lnTo>
                <a:lnTo>
                  <a:pt x="266636" y="228600"/>
                </a:lnTo>
                <a:lnTo>
                  <a:pt x="265063" y="219710"/>
                </a:lnTo>
                <a:lnTo>
                  <a:pt x="259664" y="219710"/>
                </a:lnTo>
                <a:lnTo>
                  <a:pt x="248945" y="195580"/>
                </a:lnTo>
                <a:close/>
              </a:path>
              <a:path w="493395" h="448310">
                <a:moveTo>
                  <a:pt x="293615" y="161290"/>
                </a:moveTo>
                <a:lnTo>
                  <a:pt x="270687" y="161290"/>
                </a:lnTo>
                <a:lnTo>
                  <a:pt x="273367" y="162560"/>
                </a:lnTo>
                <a:lnTo>
                  <a:pt x="274523" y="162560"/>
                </a:lnTo>
                <a:lnTo>
                  <a:pt x="277494" y="166370"/>
                </a:lnTo>
                <a:lnTo>
                  <a:pt x="279679" y="170180"/>
                </a:lnTo>
                <a:lnTo>
                  <a:pt x="282028" y="175260"/>
                </a:lnTo>
                <a:lnTo>
                  <a:pt x="301104" y="218440"/>
                </a:lnTo>
                <a:lnTo>
                  <a:pt x="304787" y="226060"/>
                </a:lnTo>
                <a:lnTo>
                  <a:pt x="318655" y="238760"/>
                </a:lnTo>
                <a:lnTo>
                  <a:pt x="320878" y="237490"/>
                </a:lnTo>
                <a:lnTo>
                  <a:pt x="325589" y="233680"/>
                </a:lnTo>
                <a:lnTo>
                  <a:pt x="327609" y="229870"/>
                </a:lnTo>
                <a:lnTo>
                  <a:pt x="329031" y="224790"/>
                </a:lnTo>
                <a:lnTo>
                  <a:pt x="329989" y="219710"/>
                </a:lnTo>
                <a:lnTo>
                  <a:pt x="321094" y="219710"/>
                </a:lnTo>
                <a:lnTo>
                  <a:pt x="320293" y="218440"/>
                </a:lnTo>
                <a:lnTo>
                  <a:pt x="318858" y="217170"/>
                </a:lnTo>
                <a:lnTo>
                  <a:pt x="317322" y="214630"/>
                </a:lnTo>
                <a:lnTo>
                  <a:pt x="293615" y="161290"/>
                </a:lnTo>
                <a:close/>
              </a:path>
              <a:path w="493395" h="448310">
                <a:moveTo>
                  <a:pt x="280492" y="143510"/>
                </a:moveTo>
                <a:lnTo>
                  <a:pt x="273621" y="143510"/>
                </a:lnTo>
                <a:lnTo>
                  <a:pt x="270484" y="144780"/>
                </a:lnTo>
                <a:lnTo>
                  <a:pt x="257053" y="184150"/>
                </a:lnTo>
                <a:lnTo>
                  <a:pt x="257163" y="189230"/>
                </a:lnTo>
                <a:lnTo>
                  <a:pt x="257982" y="203200"/>
                </a:lnTo>
                <a:lnTo>
                  <a:pt x="259664" y="219710"/>
                </a:lnTo>
                <a:lnTo>
                  <a:pt x="265063" y="219710"/>
                </a:lnTo>
                <a:lnTo>
                  <a:pt x="264838" y="218440"/>
                </a:lnTo>
                <a:lnTo>
                  <a:pt x="263464" y="209550"/>
                </a:lnTo>
                <a:lnTo>
                  <a:pt x="262514" y="201930"/>
                </a:lnTo>
                <a:lnTo>
                  <a:pt x="261988" y="194310"/>
                </a:lnTo>
                <a:lnTo>
                  <a:pt x="261569" y="184150"/>
                </a:lnTo>
                <a:lnTo>
                  <a:pt x="262369" y="176530"/>
                </a:lnTo>
                <a:lnTo>
                  <a:pt x="265480" y="166370"/>
                </a:lnTo>
                <a:lnTo>
                  <a:pt x="269481" y="162560"/>
                </a:lnTo>
                <a:lnTo>
                  <a:pt x="270687" y="161290"/>
                </a:lnTo>
                <a:lnTo>
                  <a:pt x="293615" y="161290"/>
                </a:lnTo>
                <a:lnTo>
                  <a:pt x="291922" y="157480"/>
                </a:lnTo>
                <a:lnTo>
                  <a:pt x="288912" y="152400"/>
                </a:lnTo>
                <a:lnTo>
                  <a:pt x="283476" y="146050"/>
                </a:lnTo>
                <a:lnTo>
                  <a:pt x="280492" y="143510"/>
                </a:lnTo>
                <a:close/>
              </a:path>
              <a:path w="493395" h="448310">
                <a:moveTo>
                  <a:pt x="330352" y="195580"/>
                </a:moveTo>
                <a:lnTo>
                  <a:pt x="326339" y="196850"/>
                </a:lnTo>
                <a:lnTo>
                  <a:pt x="326885" y="204470"/>
                </a:lnTo>
                <a:lnTo>
                  <a:pt x="326669" y="210820"/>
                </a:lnTo>
                <a:lnTo>
                  <a:pt x="325666" y="215900"/>
                </a:lnTo>
                <a:lnTo>
                  <a:pt x="325323" y="217170"/>
                </a:lnTo>
                <a:lnTo>
                  <a:pt x="324815" y="218440"/>
                </a:lnTo>
                <a:lnTo>
                  <a:pt x="323621" y="219710"/>
                </a:lnTo>
                <a:lnTo>
                  <a:pt x="329989" y="219710"/>
                </a:lnTo>
                <a:lnTo>
                  <a:pt x="330229" y="218440"/>
                </a:lnTo>
                <a:lnTo>
                  <a:pt x="330849" y="212090"/>
                </a:lnTo>
                <a:lnTo>
                  <a:pt x="330736" y="201930"/>
                </a:lnTo>
                <a:lnTo>
                  <a:pt x="330352" y="195580"/>
                </a:lnTo>
                <a:close/>
              </a:path>
              <a:path w="493395" h="448310">
                <a:moveTo>
                  <a:pt x="238226" y="171450"/>
                </a:moveTo>
                <a:lnTo>
                  <a:pt x="213194" y="201930"/>
                </a:lnTo>
                <a:lnTo>
                  <a:pt x="216306" y="204470"/>
                </a:lnTo>
                <a:lnTo>
                  <a:pt x="219113" y="200660"/>
                </a:lnTo>
                <a:lnTo>
                  <a:pt x="220624" y="199390"/>
                </a:lnTo>
                <a:lnTo>
                  <a:pt x="221716" y="198120"/>
                </a:lnTo>
                <a:lnTo>
                  <a:pt x="223875" y="196850"/>
                </a:lnTo>
                <a:lnTo>
                  <a:pt x="225513" y="195580"/>
                </a:lnTo>
                <a:lnTo>
                  <a:pt x="248945" y="195580"/>
                </a:lnTo>
                <a:lnTo>
                  <a:pt x="238226" y="171450"/>
                </a:lnTo>
                <a:close/>
              </a:path>
              <a:path w="493395" h="448310">
                <a:moveTo>
                  <a:pt x="355828" y="81280"/>
                </a:moveTo>
                <a:lnTo>
                  <a:pt x="351878" y="81280"/>
                </a:lnTo>
                <a:lnTo>
                  <a:pt x="345338" y="82550"/>
                </a:lnTo>
                <a:lnTo>
                  <a:pt x="323723" y="120650"/>
                </a:lnTo>
                <a:lnTo>
                  <a:pt x="322718" y="130810"/>
                </a:lnTo>
                <a:lnTo>
                  <a:pt x="322929" y="140970"/>
                </a:lnTo>
                <a:lnTo>
                  <a:pt x="334218" y="179070"/>
                </a:lnTo>
                <a:lnTo>
                  <a:pt x="363664" y="198120"/>
                </a:lnTo>
                <a:lnTo>
                  <a:pt x="369049" y="196850"/>
                </a:lnTo>
                <a:lnTo>
                  <a:pt x="377634" y="189230"/>
                </a:lnTo>
                <a:lnTo>
                  <a:pt x="380669" y="184150"/>
                </a:lnTo>
                <a:lnTo>
                  <a:pt x="381888" y="179070"/>
                </a:lnTo>
                <a:lnTo>
                  <a:pt x="366814" y="179070"/>
                </a:lnTo>
                <a:lnTo>
                  <a:pt x="359270" y="177800"/>
                </a:lnTo>
                <a:lnTo>
                  <a:pt x="337266" y="140970"/>
                </a:lnTo>
                <a:lnTo>
                  <a:pt x="334233" y="116840"/>
                </a:lnTo>
                <a:lnTo>
                  <a:pt x="334261" y="114300"/>
                </a:lnTo>
                <a:lnTo>
                  <a:pt x="349199" y="87630"/>
                </a:lnTo>
                <a:lnTo>
                  <a:pt x="380348" y="87630"/>
                </a:lnTo>
                <a:lnTo>
                  <a:pt x="378091" y="82550"/>
                </a:lnTo>
                <a:lnTo>
                  <a:pt x="360438" y="82550"/>
                </a:lnTo>
                <a:lnTo>
                  <a:pt x="355828" y="81280"/>
                </a:lnTo>
                <a:close/>
              </a:path>
              <a:path w="493395" h="448310">
                <a:moveTo>
                  <a:pt x="380348" y="87630"/>
                </a:moveTo>
                <a:lnTo>
                  <a:pt x="357149" y="87630"/>
                </a:lnTo>
                <a:lnTo>
                  <a:pt x="360667" y="90170"/>
                </a:lnTo>
                <a:lnTo>
                  <a:pt x="363740" y="93980"/>
                </a:lnTo>
                <a:lnTo>
                  <a:pt x="378663" y="138430"/>
                </a:lnTo>
                <a:lnTo>
                  <a:pt x="379287" y="151130"/>
                </a:lnTo>
                <a:lnTo>
                  <a:pt x="379262" y="153670"/>
                </a:lnTo>
                <a:lnTo>
                  <a:pt x="378571" y="163830"/>
                </a:lnTo>
                <a:lnTo>
                  <a:pt x="376330" y="171450"/>
                </a:lnTo>
                <a:lnTo>
                  <a:pt x="372630" y="176530"/>
                </a:lnTo>
                <a:lnTo>
                  <a:pt x="370014" y="179070"/>
                </a:lnTo>
                <a:lnTo>
                  <a:pt x="381888" y="179070"/>
                </a:lnTo>
                <a:lnTo>
                  <a:pt x="382498" y="176530"/>
                </a:lnTo>
                <a:lnTo>
                  <a:pt x="383994" y="167640"/>
                </a:lnTo>
                <a:lnTo>
                  <a:pt x="384455" y="158750"/>
                </a:lnTo>
                <a:lnTo>
                  <a:pt x="384345" y="152400"/>
                </a:lnTo>
                <a:lnTo>
                  <a:pt x="384080" y="144780"/>
                </a:lnTo>
                <a:lnTo>
                  <a:pt x="382676" y="130810"/>
                </a:lnTo>
                <a:lnTo>
                  <a:pt x="399534" y="130810"/>
                </a:lnTo>
                <a:lnTo>
                  <a:pt x="380348" y="87630"/>
                </a:lnTo>
                <a:close/>
              </a:path>
              <a:path w="493395" h="448310">
                <a:moveTo>
                  <a:pt x="399534" y="130810"/>
                </a:moveTo>
                <a:lnTo>
                  <a:pt x="382676" y="130810"/>
                </a:lnTo>
                <a:lnTo>
                  <a:pt x="391198" y="151130"/>
                </a:lnTo>
                <a:lnTo>
                  <a:pt x="405930" y="165100"/>
                </a:lnTo>
                <a:lnTo>
                  <a:pt x="408101" y="163830"/>
                </a:lnTo>
                <a:lnTo>
                  <a:pt x="413664" y="158750"/>
                </a:lnTo>
                <a:lnTo>
                  <a:pt x="416090" y="153670"/>
                </a:lnTo>
                <a:lnTo>
                  <a:pt x="417399" y="146050"/>
                </a:lnTo>
                <a:lnTo>
                  <a:pt x="407771" y="146050"/>
                </a:lnTo>
                <a:lnTo>
                  <a:pt x="407073" y="144780"/>
                </a:lnTo>
                <a:lnTo>
                  <a:pt x="405155" y="143510"/>
                </a:lnTo>
                <a:lnTo>
                  <a:pt x="399534" y="130810"/>
                </a:lnTo>
                <a:close/>
              </a:path>
              <a:path w="493395" h="448310">
                <a:moveTo>
                  <a:pt x="418020" y="123190"/>
                </a:moveTo>
                <a:lnTo>
                  <a:pt x="413613" y="123190"/>
                </a:lnTo>
                <a:lnTo>
                  <a:pt x="413677" y="132080"/>
                </a:lnTo>
                <a:lnTo>
                  <a:pt x="413308" y="138430"/>
                </a:lnTo>
                <a:lnTo>
                  <a:pt x="412140" y="143510"/>
                </a:lnTo>
                <a:lnTo>
                  <a:pt x="411568" y="144780"/>
                </a:lnTo>
                <a:lnTo>
                  <a:pt x="410311" y="146050"/>
                </a:lnTo>
                <a:lnTo>
                  <a:pt x="417399" y="146050"/>
                </a:lnTo>
                <a:lnTo>
                  <a:pt x="418490" y="139700"/>
                </a:lnTo>
                <a:lnTo>
                  <a:pt x="418530" y="138430"/>
                </a:lnTo>
                <a:lnTo>
                  <a:pt x="418630" y="130810"/>
                </a:lnTo>
                <a:lnTo>
                  <a:pt x="418020" y="123190"/>
                </a:lnTo>
                <a:close/>
              </a:path>
              <a:path w="493395" h="448310">
                <a:moveTo>
                  <a:pt x="453135" y="0"/>
                </a:moveTo>
                <a:lnTo>
                  <a:pt x="443217" y="0"/>
                </a:lnTo>
                <a:lnTo>
                  <a:pt x="437718" y="2540"/>
                </a:lnTo>
                <a:lnTo>
                  <a:pt x="413537" y="35560"/>
                </a:lnTo>
                <a:lnTo>
                  <a:pt x="410173" y="54610"/>
                </a:lnTo>
                <a:lnTo>
                  <a:pt x="410181" y="63500"/>
                </a:lnTo>
                <a:lnTo>
                  <a:pt x="425437" y="105410"/>
                </a:lnTo>
                <a:lnTo>
                  <a:pt x="446379" y="118110"/>
                </a:lnTo>
                <a:lnTo>
                  <a:pt x="452816" y="118110"/>
                </a:lnTo>
                <a:lnTo>
                  <a:pt x="459190" y="116840"/>
                </a:lnTo>
                <a:lnTo>
                  <a:pt x="465503" y="114300"/>
                </a:lnTo>
                <a:lnTo>
                  <a:pt x="471754" y="110490"/>
                </a:lnTo>
                <a:lnTo>
                  <a:pt x="479983" y="100330"/>
                </a:lnTo>
                <a:lnTo>
                  <a:pt x="461403" y="100330"/>
                </a:lnTo>
                <a:lnTo>
                  <a:pt x="448233" y="99060"/>
                </a:lnTo>
                <a:lnTo>
                  <a:pt x="442810" y="96520"/>
                </a:lnTo>
                <a:lnTo>
                  <a:pt x="436943" y="90170"/>
                </a:lnTo>
                <a:lnTo>
                  <a:pt x="435152" y="87630"/>
                </a:lnTo>
                <a:lnTo>
                  <a:pt x="433146" y="83820"/>
                </a:lnTo>
                <a:lnTo>
                  <a:pt x="437988" y="78740"/>
                </a:lnTo>
                <a:lnTo>
                  <a:pt x="430212" y="78740"/>
                </a:lnTo>
                <a:lnTo>
                  <a:pt x="425668" y="68580"/>
                </a:lnTo>
                <a:lnTo>
                  <a:pt x="422703" y="58420"/>
                </a:lnTo>
                <a:lnTo>
                  <a:pt x="421314" y="49530"/>
                </a:lnTo>
                <a:lnTo>
                  <a:pt x="421500" y="39370"/>
                </a:lnTo>
                <a:lnTo>
                  <a:pt x="437692" y="11430"/>
                </a:lnTo>
                <a:lnTo>
                  <a:pt x="464243" y="11430"/>
                </a:lnTo>
                <a:lnTo>
                  <a:pt x="463854" y="10160"/>
                </a:lnTo>
                <a:lnTo>
                  <a:pt x="457034" y="2540"/>
                </a:lnTo>
                <a:lnTo>
                  <a:pt x="453135" y="0"/>
                </a:lnTo>
                <a:close/>
              </a:path>
              <a:path w="493395" h="448310">
                <a:moveTo>
                  <a:pt x="489483" y="55880"/>
                </a:moveTo>
                <a:lnTo>
                  <a:pt x="467245" y="99060"/>
                </a:lnTo>
                <a:lnTo>
                  <a:pt x="461403" y="100330"/>
                </a:lnTo>
                <a:lnTo>
                  <a:pt x="479983" y="100330"/>
                </a:lnTo>
                <a:lnTo>
                  <a:pt x="486329" y="88900"/>
                </a:lnTo>
                <a:lnTo>
                  <a:pt x="490790" y="74930"/>
                </a:lnTo>
                <a:lnTo>
                  <a:pt x="493369" y="57150"/>
                </a:lnTo>
                <a:lnTo>
                  <a:pt x="489483" y="55880"/>
                </a:lnTo>
                <a:close/>
              </a:path>
              <a:path w="493395" h="448310">
                <a:moveTo>
                  <a:pt x="354955" y="30480"/>
                </a:moveTo>
                <a:lnTo>
                  <a:pt x="335000" y="30480"/>
                </a:lnTo>
                <a:lnTo>
                  <a:pt x="336270" y="31750"/>
                </a:lnTo>
                <a:lnTo>
                  <a:pt x="338518" y="34290"/>
                </a:lnTo>
                <a:lnTo>
                  <a:pt x="341007" y="39370"/>
                </a:lnTo>
                <a:lnTo>
                  <a:pt x="342569" y="43180"/>
                </a:lnTo>
                <a:lnTo>
                  <a:pt x="360438" y="82550"/>
                </a:lnTo>
                <a:lnTo>
                  <a:pt x="378091" y="82550"/>
                </a:lnTo>
                <a:lnTo>
                  <a:pt x="354955" y="30480"/>
                </a:lnTo>
                <a:close/>
              </a:path>
              <a:path w="493395" h="448310">
                <a:moveTo>
                  <a:pt x="464243" y="11430"/>
                </a:moveTo>
                <a:lnTo>
                  <a:pt x="443204" y="11430"/>
                </a:lnTo>
                <a:lnTo>
                  <a:pt x="445592" y="12700"/>
                </a:lnTo>
                <a:lnTo>
                  <a:pt x="450926" y="19050"/>
                </a:lnTo>
                <a:lnTo>
                  <a:pt x="452666" y="25400"/>
                </a:lnTo>
                <a:lnTo>
                  <a:pt x="453021" y="39370"/>
                </a:lnTo>
                <a:lnTo>
                  <a:pt x="450938" y="48260"/>
                </a:lnTo>
                <a:lnTo>
                  <a:pt x="446582" y="57150"/>
                </a:lnTo>
                <a:lnTo>
                  <a:pt x="443696" y="62230"/>
                </a:lnTo>
                <a:lnTo>
                  <a:pt x="440007" y="67310"/>
                </a:lnTo>
                <a:lnTo>
                  <a:pt x="435513" y="73660"/>
                </a:lnTo>
                <a:lnTo>
                  <a:pt x="430212" y="78740"/>
                </a:lnTo>
                <a:lnTo>
                  <a:pt x="437988" y="78740"/>
                </a:lnTo>
                <a:lnTo>
                  <a:pt x="459797" y="46990"/>
                </a:lnTo>
                <a:lnTo>
                  <a:pt x="465797" y="16510"/>
                </a:lnTo>
                <a:lnTo>
                  <a:pt x="464243" y="11430"/>
                </a:lnTo>
                <a:close/>
              </a:path>
              <a:path w="493395" h="448310">
                <a:moveTo>
                  <a:pt x="344233" y="6350"/>
                </a:moveTo>
                <a:lnTo>
                  <a:pt x="318998" y="35560"/>
                </a:lnTo>
                <a:lnTo>
                  <a:pt x="321665" y="39370"/>
                </a:lnTo>
                <a:lnTo>
                  <a:pt x="324345" y="36830"/>
                </a:lnTo>
                <a:lnTo>
                  <a:pt x="326339" y="34290"/>
                </a:lnTo>
                <a:lnTo>
                  <a:pt x="329526" y="31750"/>
                </a:lnTo>
                <a:lnTo>
                  <a:pt x="331469" y="30480"/>
                </a:lnTo>
                <a:lnTo>
                  <a:pt x="354955" y="30480"/>
                </a:lnTo>
                <a:lnTo>
                  <a:pt x="344233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07366" y="2686933"/>
            <a:ext cx="344329" cy="202406"/>
          </a:xfrm>
          <a:custGeom>
            <a:avLst/>
            <a:gdLst/>
            <a:ahLst/>
            <a:cxnLst/>
            <a:rect l="l" t="t" r="r" b="b"/>
            <a:pathLst>
              <a:path w="459104" h="269875">
                <a:moveTo>
                  <a:pt x="38748" y="115277"/>
                </a:moveTo>
                <a:lnTo>
                  <a:pt x="9182" y="115277"/>
                </a:lnTo>
                <a:lnTo>
                  <a:pt x="16078" y="117805"/>
                </a:lnTo>
                <a:lnTo>
                  <a:pt x="18402" y="120027"/>
                </a:lnTo>
                <a:lnTo>
                  <a:pt x="20764" y="126377"/>
                </a:lnTo>
                <a:lnTo>
                  <a:pt x="21564" y="131114"/>
                </a:lnTo>
                <a:lnTo>
                  <a:pt x="29095" y="232371"/>
                </a:lnTo>
                <a:lnTo>
                  <a:pt x="29743" y="241579"/>
                </a:lnTo>
                <a:lnTo>
                  <a:pt x="29565" y="248234"/>
                </a:lnTo>
                <a:lnTo>
                  <a:pt x="28549" y="252336"/>
                </a:lnTo>
                <a:lnTo>
                  <a:pt x="27978" y="254850"/>
                </a:lnTo>
                <a:lnTo>
                  <a:pt x="26479" y="257238"/>
                </a:lnTo>
                <a:lnTo>
                  <a:pt x="24066" y="259486"/>
                </a:lnTo>
                <a:lnTo>
                  <a:pt x="22555" y="260997"/>
                </a:lnTo>
                <a:lnTo>
                  <a:pt x="19265" y="262813"/>
                </a:lnTo>
                <a:lnTo>
                  <a:pt x="14185" y="264947"/>
                </a:lnTo>
                <a:lnTo>
                  <a:pt x="14477" y="269252"/>
                </a:lnTo>
                <a:lnTo>
                  <a:pt x="69392" y="248818"/>
                </a:lnTo>
                <a:lnTo>
                  <a:pt x="69206" y="247230"/>
                </a:lnTo>
                <a:lnTo>
                  <a:pt x="57340" y="247230"/>
                </a:lnTo>
                <a:lnTo>
                  <a:pt x="52692" y="245618"/>
                </a:lnTo>
                <a:lnTo>
                  <a:pt x="50825" y="243700"/>
                </a:lnTo>
                <a:lnTo>
                  <a:pt x="48298" y="236931"/>
                </a:lnTo>
                <a:lnTo>
                  <a:pt x="47358" y="231927"/>
                </a:lnTo>
                <a:lnTo>
                  <a:pt x="43167" y="178308"/>
                </a:lnTo>
                <a:lnTo>
                  <a:pt x="49161" y="177342"/>
                </a:lnTo>
                <a:lnTo>
                  <a:pt x="54800" y="175844"/>
                </a:lnTo>
                <a:lnTo>
                  <a:pt x="60070" y="173799"/>
                </a:lnTo>
                <a:lnTo>
                  <a:pt x="83709" y="173799"/>
                </a:lnTo>
                <a:lnTo>
                  <a:pt x="82004" y="171678"/>
                </a:lnTo>
                <a:lnTo>
                  <a:pt x="42735" y="171678"/>
                </a:lnTo>
                <a:lnTo>
                  <a:pt x="38748" y="115277"/>
                </a:lnTo>
                <a:close/>
              </a:path>
              <a:path w="459104" h="269875">
                <a:moveTo>
                  <a:pt x="68897" y="244602"/>
                </a:moveTo>
                <a:lnTo>
                  <a:pt x="61861" y="246583"/>
                </a:lnTo>
                <a:lnTo>
                  <a:pt x="57340" y="247230"/>
                </a:lnTo>
                <a:lnTo>
                  <a:pt x="69206" y="247230"/>
                </a:lnTo>
                <a:lnTo>
                  <a:pt x="68897" y="244602"/>
                </a:lnTo>
                <a:close/>
              </a:path>
              <a:path w="459104" h="269875">
                <a:moveTo>
                  <a:pt x="83709" y="173799"/>
                </a:moveTo>
                <a:lnTo>
                  <a:pt x="60070" y="173799"/>
                </a:lnTo>
                <a:lnTo>
                  <a:pt x="108419" y="234302"/>
                </a:lnTo>
                <a:lnTo>
                  <a:pt x="142316" y="221691"/>
                </a:lnTo>
                <a:lnTo>
                  <a:pt x="142202" y="220014"/>
                </a:lnTo>
                <a:lnTo>
                  <a:pt x="128358" y="220014"/>
                </a:lnTo>
                <a:lnTo>
                  <a:pt x="119379" y="216369"/>
                </a:lnTo>
                <a:lnTo>
                  <a:pt x="113563" y="210997"/>
                </a:lnTo>
                <a:lnTo>
                  <a:pt x="102638" y="197345"/>
                </a:lnTo>
                <a:lnTo>
                  <a:pt x="83709" y="173799"/>
                </a:lnTo>
                <a:close/>
              </a:path>
              <a:path w="459104" h="269875">
                <a:moveTo>
                  <a:pt x="142024" y="217398"/>
                </a:moveTo>
                <a:lnTo>
                  <a:pt x="134404" y="219748"/>
                </a:lnTo>
                <a:lnTo>
                  <a:pt x="128358" y="220014"/>
                </a:lnTo>
                <a:lnTo>
                  <a:pt x="142202" y="220014"/>
                </a:lnTo>
                <a:lnTo>
                  <a:pt x="142024" y="217398"/>
                </a:lnTo>
                <a:close/>
              </a:path>
              <a:path w="459104" h="269875">
                <a:moveTo>
                  <a:pt x="166310" y="123444"/>
                </a:moveTo>
                <a:lnTo>
                  <a:pt x="145097" y="123444"/>
                </a:lnTo>
                <a:lnTo>
                  <a:pt x="147993" y="124587"/>
                </a:lnTo>
                <a:lnTo>
                  <a:pt x="148996" y="125641"/>
                </a:lnTo>
                <a:lnTo>
                  <a:pt x="150291" y="129133"/>
                </a:lnTo>
                <a:lnTo>
                  <a:pt x="150978" y="134531"/>
                </a:lnTo>
                <a:lnTo>
                  <a:pt x="155917" y="201434"/>
                </a:lnTo>
                <a:lnTo>
                  <a:pt x="156629" y="206044"/>
                </a:lnTo>
                <a:lnTo>
                  <a:pt x="158559" y="211213"/>
                </a:lnTo>
                <a:lnTo>
                  <a:pt x="160261" y="213017"/>
                </a:lnTo>
                <a:lnTo>
                  <a:pt x="165150" y="215087"/>
                </a:lnTo>
                <a:lnTo>
                  <a:pt x="167817" y="215074"/>
                </a:lnTo>
                <a:lnTo>
                  <a:pt x="174993" y="212394"/>
                </a:lnTo>
                <a:lnTo>
                  <a:pt x="178841" y="208864"/>
                </a:lnTo>
                <a:lnTo>
                  <a:pt x="182206" y="203403"/>
                </a:lnTo>
                <a:lnTo>
                  <a:pt x="184634" y="199097"/>
                </a:lnTo>
                <a:lnTo>
                  <a:pt x="176479" y="199097"/>
                </a:lnTo>
                <a:lnTo>
                  <a:pt x="175564" y="199047"/>
                </a:lnTo>
                <a:lnTo>
                  <a:pt x="173723" y="198145"/>
                </a:lnTo>
                <a:lnTo>
                  <a:pt x="173045" y="197345"/>
                </a:lnTo>
                <a:lnTo>
                  <a:pt x="172275" y="195262"/>
                </a:lnTo>
                <a:lnTo>
                  <a:pt x="171869" y="192036"/>
                </a:lnTo>
                <a:lnTo>
                  <a:pt x="166310" y="123444"/>
                </a:lnTo>
                <a:close/>
              </a:path>
              <a:path w="459104" h="269875">
                <a:moveTo>
                  <a:pt x="187578" y="177825"/>
                </a:moveTo>
                <a:lnTo>
                  <a:pt x="176479" y="199097"/>
                </a:lnTo>
                <a:lnTo>
                  <a:pt x="184634" y="199097"/>
                </a:lnTo>
                <a:lnTo>
                  <a:pt x="185399" y="197740"/>
                </a:lnTo>
                <a:lnTo>
                  <a:pt x="188120" y="191763"/>
                </a:lnTo>
                <a:lnTo>
                  <a:pt x="190366" y="185472"/>
                </a:lnTo>
                <a:lnTo>
                  <a:pt x="192138" y="178866"/>
                </a:lnTo>
                <a:lnTo>
                  <a:pt x="187578" y="177825"/>
                </a:lnTo>
                <a:close/>
              </a:path>
              <a:path w="459104" h="269875">
                <a:moveTo>
                  <a:pt x="222846" y="104495"/>
                </a:moveTo>
                <a:lnTo>
                  <a:pt x="195808" y="104495"/>
                </a:lnTo>
                <a:lnTo>
                  <a:pt x="199364" y="105194"/>
                </a:lnTo>
                <a:lnTo>
                  <a:pt x="202451" y="108119"/>
                </a:lnTo>
                <a:lnTo>
                  <a:pt x="210284" y="118077"/>
                </a:lnTo>
                <a:lnTo>
                  <a:pt x="219765" y="134531"/>
                </a:lnTo>
                <a:lnTo>
                  <a:pt x="230882" y="157462"/>
                </a:lnTo>
                <a:lnTo>
                  <a:pt x="243636" y="186867"/>
                </a:lnTo>
                <a:lnTo>
                  <a:pt x="247510" y="185420"/>
                </a:lnTo>
                <a:lnTo>
                  <a:pt x="253270" y="172218"/>
                </a:lnTo>
                <a:lnTo>
                  <a:pt x="257514" y="162433"/>
                </a:lnTo>
                <a:lnTo>
                  <a:pt x="251701" y="162433"/>
                </a:lnTo>
                <a:lnTo>
                  <a:pt x="246526" y="150643"/>
                </a:lnTo>
                <a:lnTo>
                  <a:pt x="228890" y="114401"/>
                </a:lnTo>
                <a:lnTo>
                  <a:pt x="225160" y="108102"/>
                </a:lnTo>
                <a:lnTo>
                  <a:pt x="222846" y="104495"/>
                </a:lnTo>
                <a:close/>
              </a:path>
              <a:path w="459104" h="269875">
                <a:moveTo>
                  <a:pt x="95575" y="101028"/>
                </a:moveTo>
                <a:lnTo>
                  <a:pt x="61925" y="101028"/>
                </a:lnTo>
                <a:lnTo>
                  <a:pt x="73698" y="106006"/>
                </a:lnTo>
                <a:lnTo>
                  <a:pt x="78092" y="111125"/>
                </a:lnTo>
                <a:lnTo>
                  <a:pt x="80962" y="118872"/>
                </a:lnTo>
                <a:lnTo>
                  <a:pt x="82957" y="126239"/>
                </a:lnTo>
                <a:lnTo>
                  <a:pt x="83268" y="131114"/>
                </a:lnTo>
                <a:lnTo>
                  <a:pt x="83370" y="133811"/>
                </a:lnTo>
                <a:lnTo>
                  <a:pt x="82348" y="140608"/>
                </a:lnTo>
                <a:lnTo>
                  <a:pt x="55003" y="168186"/>
                </a:lnTo>
                <a:lnTo>
                  <a:pt x="42735" y="171678"/>
                </a:lnTo>
                <a:lnTo>
                  <a:pt x="82004" y="171678"/>
                </a:lnTo>
                <a:lnTo>
                  <a:pt x="77165" y="165658"/>
                </a:lnTo>
                <a:lnTo>
                  <a:pt x="85075" y="160396"/>
                </a:lnTo>
                <a:lnTo>
                  <a:pt x="91625" y="154457"/>
                </a:lnTo>
                <a:lnTo>
                  <a:pt x="96815" y="147842"/>
                </a:lnTo>
                <a:lnTo>
                  <a:pt x="100658" y="140515"/>
                </a:lnTo>
                <a:lnTo>
                  <a:pt x="103078" y="133018"/>
                </a:lnTo>
                <a:lnTo>
                  <a:pt x="103991" y="126377"/>
                </a:lnTo>
                <a:lnTo>
                  <a:pt x="103958" y="123444"/>
                </a:lnTo>
                <a:lnTo>
                  <a:pt x="103674" y="118535"/>
                </a:lnTo>
                <a:lnTo>
                  <a:pt x="101841" y="111582"/>
                </a:lnTo>
                <a:lnTo>
                  <a:pt x="98662" y="105003"/>
                </a:lnTo>
                <a:lnTo>
                  <a:pt x="95575" y="101028"/>
                </a:lnTo>
                <a:close/>
              </a:path>
              <a:path w="459104" h="269875">
                <a:moveTo>
                  <a:pt x="262204" y="69316"/>
                </a:moveTo>
                <a:lnTo>
                  <a:pt x="256832" y="71323"/>
                </a:lnTo>
                <a:lnTo>
                  <a:pt x="255041" y="72974"/>
                </a:lnTo>
                <a:lnTo>
                  <a:pt x="252780" y="77787"/>
                </a:lnTo>
                <a:lnTo>
                  <a:pt x="252628" y="80111"/>
                </a:lnTo>
                <a:lnTo>
                  <a:pt x="254558" y="85267"/>
                </a:lnTo>
                <a:lnTo>
                  <a:pt x="257162" y="87312"/>
                </a:lnTo>
                <a:lnTo>
                  <a:pt x="265417" y="89649"/>
                </a:lnTo>
                <a:lnTo>
                  <a:pt x="267817" y="91135"/>
                </a:lnTo>
                <a:lnTo>
                  <a:pt x="269189" y="94830"/>
                </a:lnTo>
                <a:lnTo>
                  <a:pt x="269544" y="96964"/>
                </a:lnTo>
                <a:lnTo>
                  <a:pt x="269586" y="103416"/>
                </a:lnTo>
                <a:lnTo>
                  <a:pt x="269320" y="106006"/>
                </a:lnTo>
                <a:lnTo>
                  <a:pt x="256832" y="149567"/>
                </a:lnTo>
                <a:lnTo>
                  <a:pt x="251701" y="162433"/>
                </a:lnTo>
                <a:lnTo>
                  <a:pt x="257514" y="162433"/>
                </a:lnTo>
                <a:lnTo>
                  <a:pt x="272272" y="120708"/>
                </a:lnTo>
                <a:lnTo>
                  <a:pt x="277299" y="95935"/>
                </a:lnTo>
                <a:lnTo>
                  <a:pt x="277190" y="90642"/>
                </a:lnTo>
                <a:lnTo>
                  <a:pt x="265226" y="69570"/>
                </a:lnTo>
                <a:lnTo>
                  <a:pt x="262204" y="69316"/>
                </a:lnTo>
                <a:close/>
              </a:path>
              <a:path w="459104" h="269875">
                <a:moveTo>
                  <a:pt x="164858" y="105524"/>
                </a:moveTo>
                <a:lnTo>
                  <a:pt x="130949" y="124815"/>
                </a:lnTo>
                <a:lnTo>
                  <a:pt x="132460" y="128892"/>
                </a:lnTo>
                <a:lnTo>
                  <a:pt x="136994" y="126339"/>
                </a:lnTo>
                <a:lnTo>
                  <a:pt x="140017" y="124777"/>
                </a:lnTo>
                <a:lnTo>
                  <a:pt x="143433" y="123507"/>
                </a:lnTo>
                <a:lnTo>
                  <a:pt x="145097" y="123444"/>
                </a:lnTo>
                <a:lnTo>
                  <a:pt x="166310" y="123444"/>
                </a:lnTo>
                <a:lnTo>
                  <a:pt x="164858" y="105524"/>
                </a:lnTo>
                <a:close/>
              </a:path>
              <a:path w="459104" h="269875">
                <a:moveTo>
                  <a:pt x="75614" y="90642"/>
                </a:moveTo>
                <a:lnTo>
                  <a:pt x="67035" y="90706"/>
                </a:lnTo>
                <a:lnTo>
                  <a:pt x="57244" y="92471"/>
                </a:lnTo>
                <a:lnTo>
                  <a:pt x="46240" y="95935"/>
                </a:lnTo>
                <a:lnTo>
                  <a:pt x="0" y="113144"/>
                </a:lnTo>
                <a:lnTo>
                  <a:pt x="177" y="117475"/>
                </a:lnTo>
                <a:lnTo>
                  <a:pt x="5041" y="115595"/>
                </a:lnTo>
                <a:lnTo>
                  <a:pt x="9182" y="115277"/>
                </a:lnTo>
                <a:lnTo>
                  <a:pt x="38748" y="115277"/>
                </a:lnTo>
                <a:lnTo>
                  <a:pt x="38265" y="108432"/>
                </a:lnTo>
                <a:lnTo>
                  <a:pt x="41122" y="106743"/>
                </a:lnTo>
                <a:lnTo>
                  <a:pt x="43662" y="105473"/>
                </a:lnTo>
                <a:lnTo>
                  <a:pt x="54622" y="101396"/>
                </a:lnTo>
                <a:lnTo>
                  <a:pt x="61925" y="101028"/>
                </a:lnTo>
                <a:lnTo>
                  <a:pt x="95575" y="101028"/>
                </a:lnTo>
                <a:lnTo>
                  <a:pt x="94459" y="99591"/>
                </a:lnTo>
                <a:lnTo>
                  <a:pt x="89232" y="95349"/>
                </a:lnTo>
                <a:lnTo>
                  <a:pt x="82981" y="92278"/>
                </a:lnTo>
                <a:lnTo>
                  <a:pt x="75614" y="90642"/>
                </a:lnTo>
                <a:close/>
              </a:path>
              <a:path w="459104" h="269875">
                <a:moveTo>
                  <a:pt x="210413" y="88582"/>
                </a:moveTo>
                <a:lnTo>
                  <a:pt x="182587" y="106311"/>
                </a:lnTo>
                <a:lnTo>
                  <a:pt x="184683" y="109702"/>
                </a:lnTo>
                <a:lnTo>
                  <a:pt x="187655" y="107886"/>
                </a:lnTo>
                <a:lnTo>
                  <a:pt x="190017" y="106654"/>
                </a:lnTo>
                <a:lnTo>
                  <a:pt x="195808" y="104495"/>
                </a:lnTo>
                <a:lnTo>
                  <a:pt x="222846" y="104495"/>
                </a:lnTo>
                <a:lnTo>
                  <a:pt x="221526" y="102438"/>
                </a:lnTo>
                <a:lnTo>
                  <a:pt x="218198" y="97561"/>
                </a:lnTo>
                <a:lnTo>
                  <a:pt x="214490" y="92938"/>
                </a:lnTo>
                <a:lnTo>
                  <a:pt x="210413" y="88582"/>
                </a:lnTo>
                <a:close/>
              </a:path>
              <a:path w="459104" h="269875">
                <a:moveTo>
                  <a:pt x="150977" y="63411"/>
                </a:moveTo>
                <a:lnTo>
                  <a:pt x="145122" y="65595"/>
                </a:lnTo>
                <a:lnTo>
                  <a:pt x="143027" y="67525"/>
                </a:lnTo>
                <a:lnTo>
                  <a:pt x="140474" y="73075"/>
                </a:lnTo>
                <a:lnTo>
                  <a:pt x="140385" y="75920"/>
                </a:lnTo>
                <a:lnTo>
                  <a:pt x="142544" y="81711"/>
                </a:lnTo>
                <a:lnTo>
                  <a:pt x="144487" y="83794"/>
                </a:lnTo>
                <a:lnTo>
                  <a:pt x="150126" y="86372"/>
                </a:lnTo>
                <a:lnTo>
                  <a:pt x="152971" y="86487"/>
                </a:lnTo>
                <a:lnTo>
                  <a:pt x="158686" y="84366"/>
                </a:lnTo>
                <a:lnTo>
                  <a:pt x="160780" y="82397"/>
                </a:lnTo>
                <a:lnTo>
                  <a:pt x="163347" y="76771"/>
                </a:lnTo>
                <a:lnTo>
                  <a:pt x="163461" y="73926"/>
                </a:lnTo>
                <a:lnTo>
                  <a:pt x="161315" y="68148"/>
                </a:lnTo>
                <a:lnTo>
                  <a:pt x="159384" y="66040"/>
                </a:lnTo>
                <a:lnTo>
                  <a:pt x="153835" y="63500"/>
                </a:lnTo>
                <a:lnTo>
                  <a:pt x="150977" y="63411"/>
                </a:lnTo>
                <a:close/>
              </a:path>
              <a:path w="459104" h="269875">
                <a:moveTo>
                  <a:pt x="355117" y="36474"/>
                </a:moveTo>
                <a:lnTo>
                  <a:pt x="315137" y="59931"/>
                </a:lnTo>
                <a:lnTo>
                  <a:pt x="299210" y="103974"/>
                </a:lnTo>
                <a:lnTo>
                  <a:pt x="299185" y="113115"/>
                </a:lnTo>
                <a:lnTo>
                  <a:pt x="300329" y="121718"/>
                </a:lnTo>
                <a:lnTo>
                  <a:pt x="330593" y="151782"/>
                </a:lnTo>
                <a:lnTo>
                  <a:pt x="337489" y="151269"/>
                </a:lnTo>
                <a:lnTo>
                  <a:pt x="344881" y="149199"/>
                </a:lnTo>
                <a:lnTo>
                  <a:pt x="355701" y="143427"/>
                </a:lnTo>
                <a:lnTo>
                  <a:pt x="362903" y="136956"/>
                </a:lnTo>
                <a:lnTo>
                  <a:pt x="344500" y="136956"/>
                </a:lnTo>
                <a:lnTo>
                  <a:pt x="338353" y="136766"/>
                </a:lnTo>
                <a:lnTo>
                  <a:pt x="317347" y="111683"/>
                </a:lnTo>
                <a:lnTo>
                  <a:pt x="326881" y="106635"/>
                </a:lnTo>
                <a:lnTo>
                  <a:pt x="327477" y="106286"/>
                </a:lnTo>
                <a:lnTo>
                  <a:pt x="316179" y="106286"/>
                </a:lnTo>
                <a:lnTo>
                  <a:pt x="315529" y="94774"/>
                </a:lnTo>
                <a:lnTo>
                  <a:pt x="329820" y="53355"/>
                </a:lnTo>
                <a:lnTo>
                  <a:pt x="346151" y="45085"/>
                </a:lnTo>
                <a:lnTo>
                  <a:pt x="368442" y="45085"/>
                </a:lnTo>
                <a:lnTo>
                  <a:pt x="367563" y="42722"/>
                </a:lnTo>
                <a:lnTo>
                  <a:pt x="364451" y="39827"/>
                </a:lnTo>
                <a:lnTo>
                  <a:pt x="355117" y="36474"/>
                </a:lnTo>
                <a:close/>
              </a:path>
              <a:path w="459104" h="269875">
                <a:moveTo>
                  <a:pt x="379704" y="104813"/>
                </a:moveTo>
                <a:lnTo>
                  <a:pt x="344500" y="136956"/>
                </a:lnTo>
                <a:lnTo>
                  <a:pt x="362903" y="136956"/>
                </a:lnTo>
                <a:lnTo>
                  <a:pt x="365664" y="134475"/>
                </a:lnTo>
                <a:lnTo>
                  <a:pt x="374770" y="122344"/>
                </a:lnTo>
                <a:lnTo>
                  <a:pt x="383019" y="107035"/>
                </a:lnTo>
                <a:lnTo>
                  <a:pt x="379704" y="104813"/>
                </a:lnTo>
                <a:close/>
              </a:path>
              <a:path w="459104" h="269875">
                <a:moveTo>
                  <a:pt x="415485" y="30721"/>
                </a:moveTo>
                <a:lnTo>
                  <a:pt x="394588" y="30721"/>
                </a:lnTo>
                <a:lnTo>
                  <a:pt x="397751" y="31762"/>
                </a:lnTo>
                <a:lnTo>
                  <a:pt x="398665" y="32613"/>
                </a:lnTo>
                <a:lnTo>
                  <a:pt x="400329" y="37084"/>
                </a:lnTo>
                <a:lnTo>
                  <a:pt x="401184" y="42722"/>
                </a:lnTo>
                <a:lnTo>
                  <a:pt x="406590" y="123393"/>
                </a:lnTo>
                <a:lnTo>
                  <a:pt x="422592" y="117436"/>
                </a:lnTo>
                <a:lnTo>
                  <a:pt x="420922" y="101795"/>
                </a:lnTo>
                <a:lnTo>
                  <a:pt x="420802" y="94297"/>
                </a:lnTo>
                <a:lnTo>
                  <a:pt x="420707" y="83820"/>
                </a:lnTo>
                <a:lnTo>
                  <a:pt x="420737" y="79582"/>
                </a:lnTo>
                <a:lnTo>
                  <a:pt x="421246" y="74117"/>
                </a:lnTo>
                <a:lnTo>
                  <a:pt x="422306" y="69202"/>
                </a:lnTo>
                <a:lnTo>
                  <a:pt x="418109" y="69202"/>
                </a:lnTo>
                <a:lnTo>
                  <a:pt x="415485" y="30721"/>
                </a:lnTo>
                <a:close/>
              </a:path>
              <a:path w="459104" h="269875">
                <a:moveTo>
                  <a:pt x="368442" y="45085"/>
                </a:moveTo>
                <a:lnTo>
                  <a:pt x="346151" y="45085"/>
                </a:lnTo>
                <a:lnTo>
                  <a:pt x="351193" y="47332"/>
                </a:lnTo>
                <a:lnTo>
                  <a:pt x="352996" y="49364"/>
                </a:lnTo>
                <a:lnTo>
                  <a:pt x="355879" y="57099"/>
                </a:lnTo>
                <a:lnTo>
                  <a:pt x="355625" y="62979"/>
                </a:lnTo>
                <a:lnTo>
                  <a:pt x="351015" y="76835"/>
                </a:lnTo>
                <a:lnTo>
                  <a:pt x="316179" y="106286"/>
                </a:lnTo>
                <a:lnTo>
                  <a:pt x="327477" y="106286"/>
                </a:lnTo>
                <a:lnTo>
                  <a:pt x="360610" y="79582"/>
                </a:lnTo>
                <a:lnTo>
                  <a:pt x="371246" y="52616"/>
                </a:lnTo>
                <a:lnTo>
                  <a:pt x="368442" y="45085"/>
                </a:lnTo>
                <a:close/>
              </a:path>
              <a:path w="459104" h="269875">
                <a:moveTo>
                  <a:pt x="450646" y="0"/>
                </a:moveTo>
                <a:lnTo>
                  <a:pt x="448576" y="0"/>
                </a:lnTo>
                <a:lnTo>
                  <a:pt x="442721" y="2171"/>
                </a:lnTo>
                <a:lnTo>
                  <a:pt x="421679" y="51414"/>
                </a:lnTo>
                <a:lnTo>
                  <a:pt x="418109" y="69202"/>
                </a:lnTo>
                <a:lnTo>
                  <a:pt x="422306" y="69202"/>
                </a:lnTo>
                <a:lnTo>
                  <a:pt x="424553" y="58791"/>
                </a:lnTo>
                <a:lnTo>
                  <a:pt x="426742" y="49980"/>
                </a:lnTo>
                <a:lnTo>
                  <a:pt x="440448" y="21247"/>
                </a:lnTo>
                <a:lnTo>
                  <a:pt x="457918" y="21247"/>
                </a:lnTo>
                <a:lnTo>
                  <a:pt x="458012" y="20548"/>
                </a:lnTo>
                <a:lnTo>
                  <a:pt x="458825" y="15481"/>
                </a:lnTo>
                <a:lnTo>
                  <a:pt x="458381" y="10642"/>
                </a:lnTo>
                <a:lnTo>
                  <a:pt x="455701" y="3454"/>
                </a:lnTo>
                <a:lnTo>
                  <a:pt x="454317" y="1739"/>
                </a:lnTo>
                <a:lnTo>
                  <a:pt x="450646" y="0"/>
                </a:lnTo>
                <a:close/>
              </a:path>
              <a:path w="459104" h="269875">
                <a:moveTo>
                  <a:pt x="414261" y="12763"/>
                </a:moveTo>
                <a:lnTo>
                  <a:pt x="380352" y="32042"/>
                </a:lnTo>
                <a:lnTo>
                  <a:pt x="382523" y="35636"/>
                </a:lnTo>
                <a:lnTo>
                  <a:pt x="386194" y="33566"/>
                </a:lnTo>
                <a:lnTo>
                  <a:pt x="388772" y="32245"/>
                </a:lnTo>
                <a:lnTo>
                  <a:pt x="392531" y="30848"/>
                </a:lnTo>
                <a:lnTo>
                  <a:pt x="394588" y="30721"/>
                </a:lnTo>
                <a:lnTo>
                  <a:pt x="415485" y="30721"/>
                </a:lnTo>
                <a:lnTo>
                  <a:pt x="414261" y="12763"/>
                </a:lnTo>
                <a:close/>
              </a:path>
              <a:path w="459104" h="269875">
                <a:moveTo>
                  <a:pt x="457918" y="21247"/>
                </a:moveTo>
                <a:lnTo>
                  <a:pt x="440448" y="21247"/>
                </a:lnTo>
                <a:lnTo>
                  <a:pt x="441210" y="21272"/>
                </a:lnTo>
                <a:lnTo>
                  <a:pt x="441985" y="21628"/>
                </a:lnTo>
                <a:lnTo>
                  <a:pt x="442620" y="21856"/>
                </a:lnTo>
                <a:lnTo>
                  <a:pt x="443274" y="22656"/>
                </a:lnTo>
                <a:lnTo>
                  <a:pt x="443890" y="23888"/>
                </a:lnTo>
                <a:lnTo>
                  <a:pt x="444982" y="25946"/>
                </a:lnTo>
                <a:lnTo>
                  <a:pt x="446290" y="27292"/>
                </a:lnTo>
                <a:lnTo>
                  <a:pt x="449364" y="28524"/>
                </a:lnTo>
                <a:lnTo>
                  <a:pt x="450973" y="28524"/>
                </a:lnTo>
                <a:lnTo>
                  <a:pt x="455688" y="26771"/>
                </a:lnTo>
                <a:lnTo>
                  <a:pt x="457504" y="24307"/>
                </a:lnTo>
                <a:lnTo>
                  <a:pt x="457918" y="21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 flipV="1">
            <a:off x="685800" y="3083391"/>
            <a:ext cx="7772611" cy="34289"/>
          </a:xfrm>
          <a:custGeom>
            <a:avLst/>
            <a:gdLst/>
            <a:ahLst/>
            <a:cxnLst/>
            <a:rect l="l" t="t" r="r" b="b"/>
            <a:pathLst>
              <a:path w="5267325" h="3175">
                <a:moveTo>
                  <a:pt x="0" y="0"/>
                </a:moveTo>
                <a:lnTo>
                  <a:pt x="5266944" y="3048"/>
                </a:lnTo>
              </a:path>
            </a:pathLst>
          </a:custGeom>
          <a:ln w="2286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2528" y="1503691"/>
            <a:ext cx="16973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LOWER </a:t>
            </a:r>
            <a:r>
              <a:rPr kumimoji="0" sz="1200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GRANITE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 </a:t>
            </a:r>
            <a:r>
              <a:rPr kumimoji="0" sz="1200" b="0" i="0" u="none" strike="noStrike" kern="1200" cap="none" spc="-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+mn-ea"/>
                <a:cs typeface="Arial Rounded MT Bold"/>
              </a:rPr>
              <a:t>DAM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+mn-ea"/>
              <a:cs typeface="Arial Rounded MT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00850" y="1759114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83815" y="2230659"/>
            <a:ext cx="237649" cy="426244"/>
          </a:xfrm>
          <a:custGeom>
            <a:avLst/>
            <a:gdLst/>
            <a:ahLst/>
            <a:cxnLst/>
            <a:rect l="l" t="t" r="r" b="b"/>
            <a:pathLst>
              <a:path w="316865" h="568325">
                <a:moveTo>
                  <a:pt x="63677" y="6545"/>
                </a:moveTo>
                <a:lnTo>
                  <a:pt x="0" y="13339"/>
                </a:lnTo>
                <a:lnTo>
                  <a:pt x="1511" y="17810"/>
                </a:lnTo>
                <a:lnTo>
                  <a:pt x="8661" y="18280"/>
                </a:lnTo>
                <a:lnTo>
                  <a:pt x="13017" y="20832"/>
                </a:lnTo>
                <a:lnTo>
                  <a:pt x="15278" y="27512"/>
                </a:lnTo>
                <a:lnTo>
                  <a:pt x="15497" y="29773"/>
                </a:lnTo>
                <a:lnTo>
                  <a:pt x="15435" y="32961"/>
                </a:lnTo>
                <a:lnTo>
                  <a:pt x="15214" y="39120"/>
                </a:lnTo>
                <a:lnTo>
                  <a:pt x="15125" y="51033"/>
                </a:lnTo>
                <a:lnTo>
                  <a:pt x="29083" y="87960"/>
                </a:lnTo>
                <a:lnTo>
                  <a:pt x="64385" y="106552"/>
                </a:lnTo>
                <a:lnTo>
                  <a:pt x="70888" y="106592"/>
                </a:lnTo>
                <a:lnTo>
                  <a:pt x="77214" y="105799"/>
                </a:lnTo>
                <a:lnTo>
                  <a:pt x="105394" y="87672"/>
                </a:lnTo>
                <a:lnTo>
                  <a:pt x="60363" y="87672"/>
                </a:lnTo>
                <a:lnTo>
                  <a:pt x="52171" y="87456"/>
                </a:lnTo>
                <a:lnTo>
                  <a:pt x="24636" y="55895"/>
                </a:lnTo>
                <a:lnTo>
                  <a:pt x="24134" y="48136"/>
                </a:lnTo>
                <a:lnTo>
                  <a:pt x="25164" y="40736"/>
                </a:lnTo>
                <a:lnTo>
                  <a:pt x="54267" y="13263"/>
                </a:lnTo>
                <a:lnTo>
                  <a:pt x="65024" y="10545"/>
                </a:lnTo>
                <a:lnTo>
                  <a:pt x="63677" y="6545"/>
                </a:lnTo>
                <a:close/>
              </a:path>
              <a:path w="316865" h="568325">
                <a:moveTo>
                  <a:pt x="184473" y="17467"/>
                </a:moveTo>
                <a:lnTo>
                  <a:pt x="157645" y="17467"/>
                </a:lnTo>
                <a:lnTo>
                  <a:pt x="164033" y="18153"/>
                </a:lnTo>
                <a:lnTo>
                  <a:pt x="177050" y="25125"/>
                </a:lnTo>
                <a:lnTo>
                  <a:pt x="181686" y="30954"/>
                </a:lnTo>
                <a:lnTo>
                  <a:pt x="184442" y="39120"/>
                </a:lnTo>
                <a:lnTo>
                  <a:pt x="186349" y="46645"/>
                </a:lnTo>
                <a:lnTo>
                  <a:pt x="186870" y="53805"/>
                </a:lnTo>
                <a:lnTo>
                  <a:pt x="186019" y="60494"/>
                </a:lnTo>
                <a:lnTo>
                  <a:pt x="156857" y="86415"/>
                </a:lnTo>
                <a:lnTo>
                  <a:pt x="152092" y="87672"/>
                </a:lnTo>
                <a:lnTo>
                  <a:pt x="152136" y="87960"/>
                </a:lnTo>
                <a:lnTo>
                  <a:pt x="153390" y="91698"/>
                </a:lnTo>
                <a:lnTo>
                  <a:pt x="210515" y="86059"/>
                </a:lnTo>
                <a:lnTo>
                  <a:pt x="209003" y="81589"/>
                </a:lnTo>
                <a:lnTo>
                  <a:pt x="204406" y="80687"/>
                </a:lnTo>
                <a:lnTo>
                  <a:pt x="201256" y="79608"/>
                </a:lnTo>
                <a:lnTo>
                  <a:pt x="194881" y="69295"/>
                </a:lnTo>
                <a:lnTo>
                  <a:pt x="194970" y="67022"/>
                </a:lnTo>
                <a:lnTo>
                  <a:pt x="195354" y="59783"/>
                </a:lnTo>
                <a:lnTo>
                  <a:pt x="195758" y="53805"/>
                </a:lnTo>
                <a:lnTo>
                  <a:pt x="195813" y="48136"/>
                </a:lnTo>
                <a:lnTo>
                  <a:pt x="195503" y="45877"/>
                </a:lnTo>
                <a:lnTo>
                  <a:pt x="195046" y="41660"/>
                </a:lnTo>
                <a:lnTo>
                  <a:pt x="194081" y="37355"/>
                </a:lnTo>
                <a:lnTo>
                  <a:pt x="192595" y="32961"/>
                </a:lnTo>
                <a:lnTo>
                  <a:pt x="188704" y="23879"/>
                </a:lnTo>
                <a:lnTo>
                  <a:pt x="184473" y="17467"/>
                </a:lnTo>
                <a:close/>
              </a:path>
              <a:path w="316865" h="568325">
                <a:moveTo>
                  <a:pt x="153638" y="0"/>
                </a:moveTo>
                <a:lnTo>
                  <a:pt x="115757" y="17810"/>
                </a:lnTo>
                <a:lnTo>
                  <a:pt x="106375" y="35158"/>
                </a:lnTo>
                <a:lnTo>
                  <a:pt x="98662" y="49853"/>
                </a:lnTo>
                <a:lnTo>
                  <a:pt x="73939" y="83088"/>
                </a:lnTo>
                <a:lnTo>
                  <a:pt x="60363" y="87672"/>
                </a:lnTo>
                <a:lnTo>
                  <a:pt x="105394" y="87672"/>
                </a:lnTo>
                <a:lnTo>
                  <a:pt x="125660" y="49831"/>
                </a:lnTo>
                <a:lnTo>
                  <a:pt x="130178" y="41157"/>
                </a:lnTo>
                <a:lnTo>
                  <a:pt x="157645" y="17467"/>
                </a:lnTo>
                <a:lnTo>
                  <a:pt x="184473" y="17467"/>
                </a:lnTo>
                <a:lnTo>
                  <a:pt x="183624" y="16181"/>
                </a:lnTo>
                <a:lnTo>
                  <a:pt x="177356" y="9869"/>
                </a:lnTo>
                <a:lnTo>
                  <a:pt x="169900" y="4945"/>
                </a:lnTo>
                <a:lnTo>
                  <a:pt x="161806" y="1589"/>
                </a:lnTo>
                <a:lnTo>
                  <a:pt x="153638" y="0"/>
                </a:lnTo>
                <a:close/>
              </a:path>
              <a:path w="316865" h="568325">
                <a:moveTo>
                  <a:pt x="115493" y="153103"/>
                </a:moveTo>
                <a:lnTo>
                  <a:pt x="81686" y="153103"/>
                </a:lnTo>
                <a:lnTo>
                  <a:pt x="90017" y="153700"/>
                </a:lnTo>
                <a:lnTo>
                  <a:pt x="97942" y="155135"/>
                </a:lnTo>
                <a:lnTo>
                  <a:pt x="135801" y="164533"/>
                </a:lnTo>
                <a:lnTo>
                  <a:pt x="165392" y="185196"/>
                </a:lnTo>
                <a:lnTo>
                  <a:pt x="165328" y="186618"/>
                </a:lnTo>
                <a:lnTo>
                  <a:pt x="84696" y="195584"/>
                </a:lnTo>
                <a:lnTo>
                  <a:pt x="77774" y="196435"/>
                </a:lnTo>
                <a:lnTo>
                  <a:pt x="71018" y="198721"/>
                </a:lnTo>
                <a:lnTo>
                  <a:pt x="68935" y="200385"/>
                </a:lnTo>
                <a:lnTo>
                  <a:pt x="66573" y="205020"/>
                </a:lnTo>
                <a:lnTo>
                  <a:pt x="66471" y="207637"/>
                </a:lnTo>
                <a:lnTo>
                  <a:pt x="68668" y="214152"/>
                </a:lnTo>
                <a:lnTo>
                  <a:pt x="105537" y="234421"/>
                </a:lnTo>
                <a:lnTo>
                  <a:pt x="106540" y="230014"/>
                </a:lnTo>
                <a:lnTo>
                  <a:pt x="98120" y="227347"/>
                </a:lnTo>
                <a:lnTo>
                  <a:pt x="91567" y="224489"/>
                </a:lnTo>
                <a:lnTo>
                  <a:pt x="86868" y="221441"/>
                </a:lnTo>
                <a:lnTo>
                  <a:pt x="85394" y="220451"/>
                </a:lnTo>
                <a:lnTo>
                  <a:pt x="84493" y="219486"/>
                </a:lnTo>
                <a:lnTo>
                  <a:pt x="83947" y="217835"/>
                </a:lnTo>
                <a:lnTo>
                  <a:pt x="84086" y="217035"/>
                </a:lnTo>
                <a:lnTo>
                  <a:pt x="161429" y="210494"/>
                </a:lnTo>
                <a:lnTo>
                  <a:pt x="168084" y="209516"/>
                </a:lnTo>
                <a:lnTo>
                  <a:pt x="176961" y="206519"/>
                </a:lnTo>
                <a:lnTo>
                  <a:pt x="179908" y="204106"/>
                </a:lnTo>
                <a:lnTo>
                  <a:pt x="183362" y="197248"/>
                </a:lnTo>
                <a:lnTo>
                  <a:pt x="183565" y="193578"/>
                </a:lnTo>
                <a:lnTo>
                  <a:pt x="182245" y="189653"/>
                </a:lnTo>
                <a:lnTo>
                  <a:pt x="143471" y="161697"/>
                </a:lnTo>
                <a:lnTo>
                  <a:pt x="128198" y="156737"/>
                </a:lnTo>
                <a:lnTo>
                  <a:pt x="115493" y="153103"/>
                </a:lnTo>
                <a:close/>
              </a:path>
              <a:path w="316865" h="568325">
                <a:moveTo>
                  <a:pt x="147497" y="110748"/>
                </a:moveTo>
                <a:lnTo>
                  <a:pt x="143484" y="112882"/>
                </a:lnTo>
                <a:lnTo>
                  <a:pt x="145707" y="117124"/>
                </a:lnTo>
                <a:lnTo>
                  <a:pt x="146812" y="119372"/>
                </a:lnTo>
                <a:lnTo>
                  <a:pt x="147523" y="120972"/>
                </a:lnTo>
                <a:lnTo>
                  <a:pt x="148539" y="123956"/>
                </a:lnTo>
                <a:lnTo>
                  <a:pt x="148463" y="125874"/>
                </a:lnTo>
                <a:lnTo>
                  <a:pt x="45567" y="136351"/>
                </a:lnTo>
                <a:lnTo>
                  <a:pt x="51523" y="154017"/>
                </a:lnTo>
                <a:lnTo>
                  <a:pt x="81686" y="153103"/>
                </a:lnTo>
                <a:lnTo>
                  <a:pt x="115493" y="153103"/>
                </a:lnTo>
                <a:lnTo>
                  <a:pt x="109677" y="151439"/>
                </a:lnTo>
                <a:lnTo>
                  <a:pt x="168541" y="149026"/>
                </a:lnTo>
                <a:lnTo>
                  <a:pt x="147497" y="110748"/>
                </a:lnTo>
                <a:close/>
              </a:path>
              <a:path w="316865" h="568325">
                <a:moveTo>
                  <a:pt x="190605" y="393107"/>
                </a:moveTo>
                <a:lnTo>
                  <a:pt x="178752" y="393107"/>
                </a:lnTo>
                <a:lnTo>
                  <a:pt x="198208" y="404512"/>
                </a:lnTo>
                <a:lnTo>
                  <a:pt x="178570" y="416797"/>
                </a:lnTo>
                <a:lnTo>
                  <a:pt x="146748" y="441317"/>
                </a:lnTo>
                <a:lnTo>
                  <a:pt x="146316" y="444314"/>
                </a:lnTo>
                <a:lnTo>
                  <a:pt x="148704" y="451375"/>
                </a:lnTo>
                <a:lnTo>
                  <a:pt x="184645" y="470857"/>
                </a:lnTo>
                <a:lnTo>
                  <a:pt x="186207" y="465739"/>
                </a:lnTo>
                <a:lnTo>
                  <a:pt x="178130" y="463313"/>
                </a:lnTo>
                <a:lnTo>
                  <a:pt x="171907" y="460557"/>
                </a:lnTo>
                <a:lnTo>
                  <a:pt x="165608" y="456125"/>
                </a:lnTo>
                <a:lnTo>
                  <a:pt x="164401" y="454779"/>
                </a:lnTo>
                <a:lnTo>
                  <a:pt x="163423" y="451870"/>
                </a:lnTo>
                <a:lnTo>
                  <a:pt x="164477" y="449813"/>
                </a:lnTo>
                <a:lnTo>
                  <a:pt x="206463" y="420541"/>
                </a:lnTo>
                <a:lnTo>
                  <a:pt x="211450" y="417168"/>
                </a:lnTo>
                <a:lnTo>
                  <a:pt x="215646" y="414227"/>
                </a:lnTo>
                <a:lnTo>
                  <a:pt x="226876" y="414227"/>
                </a:lnTo>
                <a:lnTo>
                  <a:pt x="217590" y="409156"/>
                </a:lnTo>
                <a:lnTo>
                  <a:pt x="205498" y="402048"/>
                </a:lnTo>
                <a:lnTo>
                  <a:pt x="190605" y="393107"/>
                </a:lnTo>
                <a:close/>
              </a:path>
              <a:path w="316865" h="568325">
                <a:moveTo>
                  <a:pt x="226876" y="414227"/>
                </a:moveTo>
                <a:lnTo>
                  <a:pt x="215646" y="414227"/>
                </a:lnTo>
                <a:lnTo>
                  <a:pt x="228061" y="421365"/>
                </a:lnTo>
                <a:lnTo>
                  <a:pt x="231140" y="423079"/>
                </a:lnTo>
                <a:lnTo>
                  <a:pt x="236982" y="426927"/>
                </a:lnTo>
                <a:lnTo>
                  <a:pt x="264414" y="457319"/>
                </a:lnTo>
                <a:lnTo>
                  <a:pt x="269290" y="456988"/>
                </a:lnTo>
                <a:lnTo>
                  <a:pt x="257594" y="422317"/>
                </a:lnTo>
                <a:lnTo>
                  <a:pt x="246875" y="422317"/>
                </a:lnTo>
                <a:lnTo>
                  <a:pt x="245148" y="422114"/>
                </a:lnTo>
                <a:lnTo>
                  <a:pt x="242644" y="421339"/>
                </a:lnTo>
                <a:lnTo>
                  <a:pt x="236192" y="418812"/>
                </a:lnTo>
                <a:lnTo>
                  <a:pt x="227823" y="414745"/>
                </a:lnTo>
                <a:lnTo>
                  <a:pt x="226876" y="414227"/>
                </a:lnTo>
                <a:close/>
              </a:path>
              <a:path w="316865" h="568325">
                <a:moveTo>
                  <a:pt x="251929" y="405528"/>
                </a:moveTo>
                <a:lnTo>
                  <a:pt x="247015" y="405744"/>
                </a:lnTo>
                <a:lnTo>
                  <a:pt x="249567" y="413326"/>
                </a:lnTo>
                <a:lnTo>
                  <a:pt x="250190" y="415802"/>
                </a:lnTo>
                <a:lnTo>
                  <a:pt x="246875" y="422317"/>
                </a:lnTo>
                <a:lnTo>
                  <a:pt x="257594" y="422317"/>
                </a:lnTo>
                <a:lnTo>
                  <a:pt x="251929" y="405528"/>
                </a:lnTo>
                <a:close/>
              </a:path>
              <a:path w="316865" h="568325">
                <a:moveTo>
                  <a:pt x="295897" y="348467"/>
                </a:moveTo>
                <a:lnTo>
                  <a:pt x="291769" y="349864"/>
                </a:lnTo>
                <a:lnTo>
                  <a:pt x="293878" y="353521"/>
                </a:lnTo>
                <a:lnTo>
                  <a:pt x="295236" y="356252"/>
                </a:lnTo>
                <a:lnTo>
                  <a:pt x="296773" y="360811"/>
                </a:lnTo>
                <a:lnTo>
                  <a:pt x="296849" y="363123"/>
                </a:lnTo>
                <a:lnTo>
                  <a:pt x="295325" y="366869"/>
                </a:lnTo>
                <a:lnTo>
                  <a:pt x="126657" y="376712"/>
                </a:lnTo>
                <a:lnTo>
                  <a:pt x="132854" y="395076"/>
                </a:lnTo>
                <a:lnTo>
                  <a:pt x="178752" y="393107"/>
                </a:lnTo>
                <a:lnTo>
                  <a:pt x="190605" y="393107"/>
                </a:lnTo>
                <a:lnTo>
                  <a:pt x="189547" y="392472"/>
                </a:lnTo>
                <a:lnTo>
                  <a:pt x="316585" y="386872"/>
                </a:lnTo>
                <a:lnTo>
                  <a:pt x="295897" y="348467"/>
                </a:lnTo>
                <a:close/>
              </a:path>
              <a:path w="316865" h="568325">
                <a:moveTo>
                  <a:pt x="130935" y="246964"/>
                </a:moveTo>
                <a:lnTo>
                  <a:pt x="89903" y="269257"/>
                </a:lnTo>
                <a:lnTo>
                  <a:pt x="89204" y="275010"/>
                </a:lnTo>
                <a:lnTo>
                  <a:pt x="93141" y="286707"/>
                </a:lnTo>
                <a:lnTo>
                  <a:pt x="128920" y="311512"/>
                </a:lnTo>
                <a:lnTo>
                  <a:pt x="140779" y="315929"/>
                </a:lnTo>
                <a:lnTo>
                  <a:pt x="124244" y="316831"/>
                </a:lnTo>
                <a:lnTo>
                  <a:pt x="118897" y="317669"/>
                </a:lnTo>
                <a:lnTo>
                  <a:pt x="111823" y="320057"/>
                </a:lnTo>
                <a:lnTo>
                  <a:pt x="109664" y="321721"/>
                </a:lnTo>
                <a:lnTo>
                  <a:pt x="107416" y="326242"/>
                </a:lnTo>
                <a:lnTo>
                  <a:pt x="107429" y="329061"/>
                </a:lnTo>
                <a:lnTo>
                  <a:pt x="137518" y="354437"/>
                </a:lnTo>
                <a:lnTo>
                  <a:pt x="144653" y="356582"/>
                </a:lnTo>
                <a:lnTo>
                  <a:pt x="146126" y="351629"/>
                </a:lnTo>
                <a:lnTo>
                  <a:pt x="137261" y="348937"/>
                </a:lnTo>
                <a:lnTo>
                  <a:pt x="131178" y="346448"/>
                </a:lnTo>
                <a:lnTo>
                  <a:pt x="127876" y="344149"/>
                </a:lnTo>
                <a:lnTo>
                  <a:pt x="126060" y="342930"/>
                </a:lnTo>
                <a:lnTo>
                  <a:pt x="124980" y="341799"/>
                </a:lnTo>
                <a:lnTo>
                  <a:pt x="124320" y="339844"/>
                </a:lnTo>
                <a:lnTo>
                  <a:pt x="124409" y="338942"/>
                </a:lnTo>
                <a:lnTo>
                  <a:pt x="124904" y="338066"/>
                </a:lnTo>
                <a:lnTo>
                  <a:pt x="229679" y="330268"/>
                </a:lnTo>
                <a:lnTo>
                  <a:pt x="221865" y="315085"/>
                </a:lnTo>
                <a:lnTo>
                  <a:pt x="167478" y="315085"/>
                </a:lnTo>
                <a:lnTo>
                  <a:pt x="152511" y="313123"/>
                </a:lnTo>
                <a:lnTo>
                  <a:pt x="111878" y="293241"/>
                </a:lnTo>
                <a:lnTo>
                  <a:pt x="107314" y="283633"/>
                </a:lnTo>
                <a:lnTo>
                  <a:pt x="107835" y="280039"/>
                </a:lnTo>
                <a:lnTo>
                  <a:pt x="149080" y="264564"/>
                </a:lnTo>
                <a:lnTo>
                  <a:pt x="194835" y="264564"/>
                </a:lnTo>
                <a:lnTo>
                  <a:pt x="187398" y="259900"/>
                </a:lnTo>
                <a:lnTo>
                  <a:pt x="177063" y="255014"/>
                </a:lnTo>
                <a:lnTo>
                  <a:pt x="165947" y="251232"/>
                </a:lnTo>
                <a:lnTo>
                  <a:pt x="154051" y="248556"/>
                </a:lnTo>
                <a:lnTo>
                  <a:pt x="142128" y="247101"/>
                </a:lnTo>
                <a:lnTo>
                  <a:pt x="130935" y="246964"/>
                </a:lnTo>
                <a:close/>
              </a:path>
              <a:path w="316865" h="568325">
                <a:moveTo>
                  <a:pt x="194835" y="264564"/>
                </a:moveTo>
                <a:lnTo>
                  <a:pt x="149080" y="264564"/>
                </a:lnTo>
                <a:lnTo>
                  <a:pt x="160058" y="265422"/>
                </a:lnTo>
                <a:lnTo>
                  <a:pt x="170928" y="267153"/>
                </a:lnTo>
                <a:lnTo>
                  <a:pt x="207721" y="285386"/>
                </a:lnTo>
                <a:lnTo>
                  <a:pt x="210921" y="294886"/>
                </a:lnTo>
                <a:lnTo>
                  <a:pt x="210629" y="298924"/>
                </a:lnTo>
                <a:lnTo>
                  <a:pt x="167478" y="315085"/>
                </a:lnTo>
                <a:lnTo>
                  <a:pt x="221865" y="315085"/>
                </a:lnTo>
                <a:lnTo>
                  <a:pt x="220679" y="312780"/>
                </a:lnTo>
                <a:lnTo>
                  <a:pt x="205689" y="312780"/>
                </a:lnTo>
                <a:lnTo>
                  <a:pt x="210934" y="309173"/>
                </a:lnTo>
                <a:lnTo>
                  <a:pt x="214287" y="305363"/>
                </a:lnTo>
                <a:lnTo>
                  <a:pt x="217157" y="297299"/>
                </a:lnTo>
                <a:lnTo>
                  <a:pt x="217068" y="292892"/>
                </a:lnTo>
                <a:lnTo>
                  <a:pt x="196931" y="265879"/>
                </a:lnTo>
                <a:lnTo>
                  <a:pt x="194835" y="264564"/>
                </a:lnTo>
                <a:close/>
              </a:path>
              <a:path w="316865" h="568325">
                <a:moveTo>
                  <a:pt x="220535" y="312500"/>
                </a:moveTo>
                <a:lnTo>
                  <a:pt x="205689" y="312780"/>
                </a:lnTo>
                <a:lnTo>
                  <a:pt x="220679" y="312780"/>
                </a:lnTo>
                <a:lnTo>
                  <a:pt x="220535" y="312500"/>
                </a:lnTo>
                <a:close/>
              </a:path>
              <a:path w="316865" h="568325">
                <a:moveTo>
                  <a:pt x="215034" y="474706"/>
                </a:moveTo>
                <a:lnTo>
                  <a:pt x="179674" y="489074"/>
                </a:lnTo>
                <a:lnTo>
                  <a:pt x="170940" y="508293"/>
                </a:lnTo>
                <a:lnTo>
                  <a:pt x="171210" y="514795"/>
                </a:lnTo>
                <a:lnTo>
                  <a:pt x="202175" y="558507"/>
                </a:lnTo>
                <a:lnTo>
                  <a:pt x="218935" y="568215"/>
                </a:lnTo>
                <a:lnTo>
                  <a:pt x="221513" y="564583"/>
                </a:lnTo>
                <a:lnTo>
                  <a:pt x="213655" y="559175"/>
                </a:lnTo>
                <a:lnTo>
                  <a:pt x="207168" y="554361"/>
                </a:lnTo>
                <a:lnTo>
                  <a:pt x="187012" y="524514"/>
                </a:lnTo>
                <a:lnTo>
                  <a:pt x="187081" y="522139"/>
                </a:lnTo>
                <a:lnTo>
                  <a:pt x="216001" y="494974"/>
                </a:lnTo>
                <a:lnTo>
                  <a:pt x="222615" y="494974"/>
                </a:lnTo>
                <a:lnTo>
                  <a:pt x="222046" y="493844"/>
                </a:lnTo>
                <a:lnTo>
                  <a:pt x="234989" y="493516"/>
                </a:lnTo>
                <a:lnTo>
                  <a:pt x="272634" y="493516"/>
                </a:lnTo>
                <a:lnTo>
                  <a:pt x="265421" y="488322"/>
                </a:lnTo>
                <a:lnTo>
                  <a:pt x="256382" y="483414"/>
                </a:lnTo>
                <a:lnTo>
                  <a:pt x="246556" y="479540"/>
                </a:lnTo>
                <a:lnTo>
                  <a:pt x="235940" y="476699"/>
                </a:lnTo>
                <a:lnTo>
                  <a:pt x="225208" y="475044"/>
                </a:lnTo>
                <a:lnTo>
                  <a:pt x="215034" y="474706"/>
                </a:lnTo>
                <a:close/>
              </a:path>
              <a:path w="316865" h="568325">
                <a:moveTo>
                  <a:pt x="222615" y="494974"/>
                </a:moveTo>
                <a:lnTo>
                  <a:pt x="216001" y="494974"/>
                </a:lnTo>
                <a:lnTo>
                  <a:pt x="221292" y="505749"/>
                </a:lnTo>
                <a:lnTo>
                  <a:pt x="243075" y="537557"/>
                </a:lnTo>
                <a:lnTo>
                  <a:pt x="279882" y="556963"/>
                </a:lnTo>
                <a:lnTo>
                  <a:pt x="291033" y="553204"/>
                </a:lnTo>
                <a:lnTo>
                  <a:pt x="294360" y="549851"/>
                </a:lnTo>
                <a:lnTo>
                  <a:pt x="298351" y="539716"/>
                </a:lnTo>
                <a:lnTo>
                  <a:pt x="275424" y="539716"/>
                </a:lnTo>
                <a:lnTo>
                  <a:pt x="268897" y="539221"/>
                </a:lnTo>
                <a:lnTo>
                  <a:pt x="234230" y="514795"/>
                </a:lnTo>
                <a:lnTo>
                  <a:pt x="226028" y="501759"/>
                </a:lnTo>
                <a:lnTo>
                  <a:pt x="222615" y="494974"/>
                </a:lnTo>
                <a:close/>
              </a:path>
              <a:path w="316865" h="568325">
                <a:moveTo>
                  <a:pt x="272634" y="493516"/>
                </a:moveTo>
                <a:lnTo>
                  <a:pt x="234989" y="493516"/>
                </a:lnTo>
                <a:lnTo>
                  <a:pt x="246708" y="494590"/>
                </a:lnTo>
                <a:lnTo>
                  <a:pt x="257206" y="497069"/>
                </a:lnTo>
                <a:lnTo>
                  <a:pt x="287858" y="522139"/>
                </a:lnTo>
                <a:lnTo>
                  <a:pt x="289128" y="529289"/>
                </a:lnTo>
                <a:lnTo>
                  <a:pt x="286461" y="534827"/>
                </a:lnTo>
                <a:lnTo>
                  <a:pt x="284137" y="536770"/>
                </a:lnTo>
                <a:lnTo>
                  <a:pt x="275424" y="539716"/>
                </a:lnTo>
                <a:lnTo>
                  <a:pt x="298351" y="539716"/>
                </a:lnTo>
                <a:lnTo>
                  <a:pt x="280854" y="500956"/>
                </a:lnTo>
                <a:lnTo>
                  <a:pt x="273672" y="494263"/>
                </a:lnTo>
                <a:lnTo>
                  <a:pt x="272634" y="493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 rot="432366">
            <a:off x="6005480" y="3101149"/>
            <a:ext cx="347663" cy="434340"/>
          </a:xfrm>
          <a:custGeom>
            <a:avLst/>
            <a:gdLst/>
            <a:ahLst/>
            <a:cxnLst/>
            <a:rect l="l" t="t" r="r" b="b"/>
            <a:pathLst>
              <a:path w="463550" h="579120">
                <a:moveTo>
                  <a:pt x="48386" y="389890"/>
                </a:moveTo>
                <a:lnTo>
                  <a:pt x="45884" y="393700"/>
                </a:lnTo>
                <a:lnTo>
                  <a:pt x="47306" y="397510"/>
                </a:lnTo>
                <a:lnTo>
                  <a:pt x="47967" y="400050"/>
                </a:lnTo>
                <a:lnTo>
                  <a:pt x="47814" y="402590"/>
                </a:lnTo>
                <a:lnTo>
                  <a:pt x="47230" y="405130"/>
                </a:lnTo>
                <a:lnTo>
                  <a:pt x="45173" y="407670"/>
                </a:lnTo>
                <a:lnTo>
                  <a:pt x="43090" y="408940"/>
                </a:lnTo>
                <a:lnTo>
                  <a:pt x="39877" y="411480"/>
                </a:lnTo>
                <a:lnTo>
                  <a:pt x="12397" y="440690"/>
                </a:lnTo>
                <a:lnTo>
                  <a:pt x="319" y="478790"/>
                </a:lnTo>
                <a:lnTo>
                  <a:pt x="0" y="490220"/>
                </a:lnTo>
                <a:lnTo>
                  <a:pt x="182" y="495300"/>
                </a:lnTo>
                <a:lnTo>
                  <a:pt x="13169" y="538480"/>
                </a:lnTo>
                <a:lnTo>
                  <a:pt x="24197" y="553720"/>
                </a:lnTo>
                <a:lnTo>
                  <a:pt x="30923" y="561340"/>
                </a:lnTo>
                <a:lnTo>
                  <a:pt x="66382" y="579120"/>
                </a:lnTo>
                <a:lnTo>
                  <a:pt x="82482" y="579120"/>
                </a:lnTo>
                <a:lnTo>
                  <a:pt x="117751" y="561340"/>
                </a:lnTo>
                <a:lnTo>
                  <a:pt x="80317" y="561340"/>
                </a:lnTo>
                <a:lnTo>
                  <a:pt x="71222" y="558800"/>
                </a:lnTo>
                <a:lnTo>
                  <a:pt x="31703" y="527050"/>
                </a:lnTo>
                <a:lnTo>
                  <a:pt x="12815" y="482600"/>
                </a:lnTo>
                <a:lnTo>
                  <a:pt x="12477" y="466090"/>
                </a:lnTo>
                <a:lnTo>
                  <a:pt x="16367" y="450850"/>
                </a:lnTo>
                <a:lnTo>
                  <a:pt x="40895" y="421640"/>
                </a:lnTo>
                <a:lnTo>
                  <a:pt x="55320" y="417830"/>
                </a:lnTo>
                <a:lnTo>
                  <a:pt x="71744" y="417830"/>
                </a:lnTo>
                <a:lnTo>
                  <a:pt x="48386" y="389890"/>
                </a:lnTo>
                <a:close/>
              </a:path>
              <a:path w="463550" h="579120">
                <a:moveTo>
                  <a:pt x="122365" y="476250"/>
                </a:moveTo>
                <a:lnTo>
                  <a:pt x="94068" y="476250"/>
                </a:lnTo>
                <a:lnTo>
                  <a:pt x="96290" y="477520"/>
                </a:lnTo>
                <a:lnTo>
                  <a:pt x="101040" y="480060"/>
                </a:lnTo>
                <a:lnTo>
                  <a:pt x="104037" y="483870"/>
                </a:lnTo>
                <a:lnTo>
                  <a:pt x="107441" y="487680"/>
                </a:lnTo>
                <a:lnTo>
                  <a:pt x="132396" y="520700"/>
                </a:lnTo>
                <a:lnTo>
                  <a:pt x="130301" y="527050"/>
                </a:lnTo>
                <a:lnTo>
                  <a:pt x="128561" y="532130"/>
                </a:lnTo>
                <a:lnTo>
                  <a:pt x="125729" y="538480"/>
                </a:lnTo>
                <a:lnTo>
                  <a:pt x="123938" y="541020"/>
                </a:lnTo>
                <a:lnTo>
                  <a:pt x="121741" y="543560"/>
                </a:lnTo>
                <a:lnTo>
                  <a:pt x="114747" y="552450"/>
                </a:lnTo>
                <a:lnTo>
                  <a:pt x="107063" y="557530"/>
                </a:lnTo>
                <a:lnTo>
                  <a:pt x="98688" y="561340"/>
                </a:lnTo>
                <a:lnTo>
                  <a:pt x="117751" y="561340"/>
                </a:lnTo>
                <a:lnTo>
                  <a:pt x="140386" y="527050"/>
                </a:lnTo>
                <a:lnTo>
                  <a:pt x="145973" y="506730"/>
                </a:lnTo>
                <a:lnTo>
                  <a:pt x="122365" y="476250"/>
                </a:lnTo>
                <a:close/>
              </a:path>
              <a:path w="463550" h="579120">
                <a:moveTo>
                  <a:pt x="112699" y="435610"/>
                </a:moveTo>
                <a:lnTo>
                  <a:pt x="75589" y="486410"/>
                </a:lnTo>
                <a:lnTo>
                  <a:pt x="78371" y="490220"/>
                </a:lnTo>
                <a:lnTo>
                  <a:pt x="84340" y="482600"/>
                </a:lnTo>
                <a:lnTo>
                  <a:pt x="88200" y="478790"/>
                </a:lnTo>
                <a:lnTo>
                  <a:pt x="91782" y="477520"/>
                </a:lnTo>
                <a:lnTo>
                  <a:pt x="94068" y="476250"/>
                </a:lnTo>
                <a:lnTo>
                  <a:pt x="122365" y="476250"/>
                </a:lnTo>
                <a:lnTo>
                  <a:pt x="115480" y="467360"/>
                </a:lnTo>
                <a:lnTo>
                  <a:pt x="111962" y="462280"/>
                </a:lnTo>
                <a:lnTo>
                  <a:pt x="111086" y="459740"/>
                </a:lnTo>
                <a:lnTo>
                  <a:pt x="109727" y="457200"/>
                </a:lnTo>
                <a:lnTo>
                  <a:pt x="109295" y="453390"/>
                </a:lnTo>
                <a:lnTo>
                  <a:pt x="110324" y="448310"/>
                </a:lnTo>
                <a:lnTo>
                  <a:pt x="112242" y="444500"/>
                </a:lnTo>
                <a:lnTo>
                  <a:pt x="115556" y="439420"/>
                </a:lnTo>
                <a:lnTo>
                  <a:pt x="112699" y="435610"/>
                </a:lnTo>
                <a:close/>
              </a:path>
              <a:path w="463550" h="579120">
                <a:moveTo>
                  <a:pt x="140705" y="406400"/>
                </a:moveTo>
                <a:lnTo>
                  <a:pt x="119557" y="406400"/>
                </a:lnTo>
                <a:lnTo>
                  <a:pt x="123405" y="408940"/>
                </a:lnTo>
                <a:lnTo>
                  <a:pt x="176237" y="477520"/>
                </a:lnTo>
                <a:lnTo>
                  <a:pt x="186308" y="463550"/>
                </a:lnTo>
                <a:lnTo>
                  <a:pt x="175932" y="452120"/>
                </a:lnTo>
                <a:lnTo>
                  <a:pt x="172871" y="447040"/>
                </a:lnTo>
                <a:lnTo>
                  <a:pt x="167855" y="439420"/>
                </a:lnTo>
                <a:lnTo>
                  <a:pt x="164185" y="434340"/>
                </a:lnTo>
                <a:lnTo>
                  <a:pt x="161289" y="429260"/>
                </a:lnTo>
                <a:lnTo>
                  <a:pt x="160339" y="426720"/>
                </a:lnTo>
                <a:lnTo>
                  <a:pt x="155968" y="426720"/>
                </a:lnTo>
                <a:lnTo>
                  <a:pt x="140705" y="406400"/>
                </a:lnTo>
                <a:close/>
              </a:path>
              <a:path w="463550" h="579120">
                <a:moveTo>
                  <a:pt x="71744" y="417830"/>
                </a:moveTo>
                <a:lnTo>
                  <a:pt x="55320" y="417830"/>
                </a:lnTo>
                <a:lnTo>
                  <a:pt x="62432" y="419100"/>
                </a:lnTo>
                <a:lnTo>
                  <a:pt x="70484" y="424180"/>
                </a:lnTo>
                <a:lnTo>
                  <a:pt x="73621" y="426720"/>
                </a:lnTo>
                <a:lnTo>
                  <a:pt x="77736" y="430530"/>
                </a:lnTo>
                <a:lnTo>
                  <a:pt x="80238" y="427990"/>
                </a:lnTo>
                <a:lnTo>
                  <a:pt x="71744" y="417830"/>
                </a:lnTo>
                <a:close/>
              </a:path>
              <a:path w="463550" h="579120">
                <a:moveTo>
                  <a:pt x="151065" y="350520"/>
                </a:moveTo>
                <a:lnTo>
                  <a:pt x="144931" y="350520"/>
                </a:lnTo>
                <a:lnTo>
                  <a:pt x="143204" y="351790"/>
                </a:lnTo>
                <a:lnTo>
                  <a:pt x="139521" y="356870"/>
                </a:lnTo>
                <a:lnTo>
                  <a:pt x="138670" y="361950"/>
                </a:lnTo>
                <a:lnTo>
                  <a:pt x="139204" y="369570"/>
                </a:lnTo>
                <a:lnTo>
                  <a:pt x="140744" y="381000"/>
                </a:lnTo>
                <a:lnTo>
                  <a:pt x="144052" y="394970"/>
                </a:lnTo>
                <a:lnTo>
                  <a:pt x="149126" y="408940"/>
                </a:lnTo>
                <a:lnTo>
                  <a:pt x="155968" y="426720"/>
                </a:lnTo>
                <a:lnTo>
                  <a:pt x="160339" y="426720"/>
                </a:lnTo>
                <a:lnTo>
                  <a:pt x="155591" y="414020"/>
                </a:lnTo>
                <a:lnTo>
                  <a:pt x="152556" y="405130"/>
                </a:lnTo>
                <a:lnTo>
                  <a:pt x="150062" y="397510"/>
                </a:lnTo>
                <a:lnTo>
                  <a:pt x="148106" y="389890"/>
                </a:lnTo>
                <a:lnTo>
                  <a:pt x="146582" y="384810"/>
                </a:lnTo>
                <a:lnTo>
                  <a:pt x="145973" y="379730"/>
                </a:lnTo>
                <a:lnTo>
                  <a:pt x="146455" y="377190"/>
                </a:lnTo>
                <a:lnTo>
                  <a:pt x="146913" y="375920"/>
                </a:lnTo>
                <a:lnTo>
                  <a:pt x="148144" y="373380"/>
                </a:lnTo>
                <a:lnTo>
                  <a:pt x="161664" y="373380"/>
                </a:lnTo>
                <a:lnTo>
                  <a:pt x="163892" y="369570"/>
                </a:lnTo>
                <a:lnTo>
                  <a:pt x="164058" y="367030"/>
                </a:lnTo>
                <a:lnTo>
                  <a:pt x="162407" y="363220"/>
                </a:lnTo>
                <a:lnTo>
                  <a:pt x="160298" y="359410"/>
                </a:lnTo>
                <a:lnTo>
                  <a:pt x="157250" y="355600"/>
                </a:lnTo>
                <a:lnTo>
                  <a:pt x="151065" y="350520"/>
                </a:lnTo>
                <a:close/>
              </a:path>
              <a:path w="463550" h="579120">
                <a:moveTo>
                  <a:pt x="121627" y="381000"/>
                </a:moveTo>
                <a:lnTo>
                  <a:pt x="103974" y="416560"/>
                </a:lnTo>
                <a:lnTo>
                  <a:pt x="107771" y="417830"/>
                </a:lnTo>
                <a:lnTo>
                  <a:pt x="109689" y="414020"/>
                </a:lnTo>
                <a:lnTo>
                  <a:pt x="111099" y="411480"/>
                </a:lnTo>
                <a:lnTo>
                  <a:pt x="113473" y="408940"/>
                </a:lnTo>
                <a:lnTo>
                  <a:pt x="115112" y="407670"/>
                </a:lnTo>
                <a:lnTo>
                  <a:pt x="118338" y="406400"/>
                </a:lnTo>
                <a:lnTo>
                  <a:pt x="140705" y="406400"/>
                </a:lnTo>
                <a:lnTo>
                  <a:pt x="121627" y="381000"/>
                </a:lnTo>
                <a:close/>
              </a:path>
              <a:path w="463550" h="579120">
                <a:moveTo>
                  <a:pt x="201472" y="288290"/>
                </a:moveTo>
                <a:lnTo>
                  <a:pt x="196938" y="288290"/>
                </a:lnTo>
                <a:lnTo>
                  <a:pt x="189534" y="290830"/>
                </a:lnTo>
                <a:lnTo>
                  <a:pt x="176961" y="321310"/>
                </a:lnTo>
                <a:lnTo>
                  <a:pt x="177513" y="331470"/>
                </a:lnTo>
                <a:lnTo>
                  <a:pt x="191586" y="370840"/>
                </a:lnTo>
                <a:lnTo>
                  <a:pt x="210438" y="392430"/>
                </a:lnTo>
                <a:lnTo>
                  <a:pt x="216813" y="397510"/>
                </a:lnTo>
                <a:lnTo>
                  <a:pt x="222986" y="398780"/>
                </a:lnTo>
                <a:lnTo>
                  <a:pt x="234898" y="398780"/>
                </a:lnTo>
                <a:lnTo>
                  <a:pt x="239483" y="396240"/>
                </a:lnTo>
                <a:lnTo>
                  <a:pt x="246023" y="387350"/>
                </a:lnTo>
                <a:lnTo>
                  <a:pt x="247954" y="381000"/>
                </a:lnTo>
                <a:lnTo>
                  <a:pt x="248058" y="379730"/>
                </a:lnTo>
                <a:lnTo>
                  <a:pt x="225792" y="379730"/>
                </a:lnTo>
                <a:lnTo>
                  <a:pt x="221817" y="378460"/>
                </a:lnTo>
                <a:lnTo>
                  <a:pt x="195731" y="349250"/>
                </a:lnTo>
                <a:lnTo>
                  <a:pt x="184505" y="308610"/>
                </a:lnTo>
                <a:lnTo>
                  <a:pt x="185686" y="303530"/>
                </a:lnTo>
                <a:lnTo>
                  <a:pt x="188492" y="299720"/>
                </a:lnTo>
                <a:lnTo>
                  <a:pt x="190994" y="295910"/>
                </a:lnTo>
                <a:lnTo>
                  <a:pt x="194106" y="294640"/>
                </a:lnTo>
                <a:lnTo>
                  <a:pt x="201573" y="293370"/>
                </a:lnTo>
                <a:lnTo>
                  <a:pt x="229895" y="293370"/>
                </a:lnTo>
                <a:lnTo>
                  <a:pt x="227924" y="290830"/>
                </a:lnTo>
                <a:lnTo>
                  <a:pt x="206844" y="290830"/>
                </a:lnTo>
                <a:lnTo>
                  <a:pt x="201472" y="288290"/>
                </a:lnTo>
                <a:close/>
              </a:path>
              <a:path w="463550" h="579120">
                <a:moveTo>
                  <a:pt x="229895" y="293370"/>
                </a:moveTo>
                <a:lnTo>
                  <a:pt x="201573" y="293370"/>
                </a:lnTo>
                <a:lnTo>
                  <a:pt x="205993" y="295910"/>
                </a:lnTo>
                <a:lnTo>
                  <a:pt x="211098" y="298450"/>
                </a:lnTo>
                <a:lnTo>
                  <a:pt x="220478" y="307340"/>
                </a:lnTo>
                <a:lnTo>
                  <a:pt x="239432" y="342900"/>
                </a:lnTo>
                <a:lnTo>
                  <a:pt x="242207" y="361950"/>
                </a:lnTo>
                <a:lnTo>
                  <a:pt x="241107" y="369570"/>
                </a:lnTo>
                <a:lnTo>
                  <a:pt x="238353" y="375920"/>
                </a:lnTo>
                <a:lnTo>
                  <a:pt x="236422" y="378460"/>
                </a:lnTo>
                <a:lnTo>
                  <a:pt x="233527" y="379730"/>
                </a:lnTo>
                <a:lnTo>
                  <a:pt x="248058" y="379730"/>
                </a:lnTo>
                <a:lnTo>
                  <a:pt x="248370" y="375920"/>
                </a:lnTo>
                <a:lnTo>
                  <a:pt x="248484" y="373380"/>
                </a:lnTo>
                <a:lnTo>
                  <a:pt x="248532" y="367030"/>
                </a:lnTo>
                <a:lnTo>
                  <a:pt x="247601" y="358140"/>
                </a:lnTo>
                <a:lnTo>
                  <a:pt x="245685" y="347980"/>
                </a:lnTo>
                <a:lnTo>
                  <a:pt x="242785" y="336550"/>
                </a:lnTo>
                <a:lnTo>
                  <a:pt x="265035" y="336550"/>
                </a:lnTo>
                <a:lnTo>
                  <a:pt x="263524" y="335280"/>
                </a:lnTo>
                <a:lnTo>
                  <a:pt x="262927" y="335280"/>
                </a:lnTo>
                <a:lnTo>
                  <a:pt x="255523" y="326390"/>
                </a:lnTo>
                <a:lnTo>
                  <a:pt x="229895" y="293370"/>
                </a:lnTo>
                <a:close/>
              </a:path>
              <a:path w="463550" h="579120">
                <a:moveTo>
                  <a:pt x="161664" y="373380"/>
                </a:moveTo>
                <a:lnTo>
                  <a:pt x="151243" y="373380"/>
                </a:lnTo>
                <a:lnTo>
                  <a:pt x="152475" y="374650"/>
                </a:lnTo>
                <a:lnTo>
                  <a:pt x="154520" y="375920"/>
                </a:lnTo>
                <a:lnTo>
                  <a:pt x="156349" y="375920"/>
                </a:lnTo>
                <a:lnTo>
                  <a:pt x="159600" y="374650"/>
                </a:lnTo>
                <a:lnTo>
                  <a:pt x="160921" y="374650"/>
                </a:lnTo>
                <a:lnTo>
                  <a:pt x="161664" y="373380"/>
                </a:lnTo>
                <a:close/>
              </a:path>
              <a:path w="463550" h="579120">
                <a:moveTo>
                  <a:pt x="270598" y="312420"/>
                </a:moveTo>
                <a:lnTo>
                  <a:pt x="266204" y="313690"/>
                </a:lnTo>
                <a:lnTo>
                  <a:pt x="268820" y="322580"/>
                </a:lnTo>
                <a:lnTo>
                  <a:pt x="270141" y="327660"/>
                </a:lnTo>
                <a:lnTo>
                  <a:pt x="270217" y="334010"/>
                </a:lnTo>
                <a:lnTo>
                  <a:pt x="269950" y="335280"/>
                </a:lnTo>
                <a:lnTo>
                  <a:pt x="268858" y="336550"/>
                </a:lnTo>
                <a:lnTo>
                  <a:pt x="242785" y="336550"/>
                </a:lnTo>
                <a:lnTo>
                  <a:pt x="248157" y="344170"/>
                </a:lnTo>
                <a:lnTo>
                  <a:pt x="252005" y="347980"/>
                </a:lnTo>
                <a:lnTo>
                  <a:pt x="255396" y="351790"/>
                </a:lnTo>
                <a:lnTo>
                  <a:pt x="260806" y="355600"/>
                </a:lnTo>
                <a:lnTo>
                  <a:pt x="263156" y="356870"/>
                </a:lnTo>
                <a:lnTo>
                  <a:pt x="267626" y="355600"/>
                </a:lnTo>
                <a:lnTo>
                  <a:pt x="269696" y="354330"/>
                </a:lnTo>
                <a:lnTo>
                  <a:pt x="274294" y="347980"/>
                </a:lnTo>
                <a:lnTo>
                  <a:pt x="275614" y="342900"/>
                </a:lnTo>
                <a:lnTo>
                  <a:pt x="275475" y="328930"/>
                </a:lnTo>
                <a:lnTo>
                  <a:pt x="273824" y="321310"/>
                </a:lnTo>
                <a:lnTo>
                  <a:pt x="270598" y="312420"/>
                </a:lnTo>
                <a:close/>
              </a:path>
              <a:path w="463550" h="579120">
                <a:moveTo>
                  <a:pt x="261657" y="243840"/>
                </a:moveTo>
                <a:lnTo>
                  <a:pt x="239597" y="243840"/>
                </a:lnTo>
                <a:lnTo>
                  <a:pt x="242302" y="246380"/>
                </a:lnTo>
                <a:lnTo>
                  <a:pt x="245680" y="250190"/>
                </a:lnTo>
                <a:lnTo>
                  <a:pt x="251078" y="256540"/>
                </a:lnTo>
                <a:lnTo>
                  <a:pt x="295541" y="314960"/>
                </a:lnTo>
                <a:lnTo>
                  <a:pt x="305409" y="300990"/>
                </a:lnTo>
                <a:lnTo>
                  <a:pt x="282180" y="266700"/>
                </a:lnTo>
                <a:lnTo>
                  <a:pt x="278719" y="259080"/>
                </a:lnTo>
                <a:lnTo>
                  <a:pt x="273392" y="259080"/>
                </a:lnTo>
                <a:lnTo>
                  <a:pt x="261657" y="243840"/>
                </a:lnTo>
                <a:close/>
              </a:path>
              <a:path w="463550" h="579120">
                <a:moveTo>
                  <a:pt x="207225" y="264160"/>
                </a:moveTo>
                <a:lnTo>
                  <a:pt x="198932" y="279400"/>
                </a:lnTo>
                <a:lnTo>
                  <a:pt x="206844" y="290830"/>
                </a:lnTo>
                <a:lnTo>
                  <a:pt x="227924" y="290830"/>
                </a:lnTo>
                <a:lnTo>
                  <a:pt x="207225" y="264160"/>
                </a:lnTo>
                <a:close/>
              </a:path>
              <a:path w="463550" h="579120">
                <a:moveTo>
                  <a:pt x="297604" y="200660"/>
                </a:moveTo>
                <a:lnTo>
                  <a:pt x="274268" y="200660"/>
                </a:lnTo>
                <a:lnTo>
                  <a:pt x="277989" y="203200"/>
                </a:lnTo>
                <a:lnTo>
                  <a:pt x="281025" y="205740"/>
                </a:lnTo>
                <a:lnTo>
                  <a:pt x="284568" y="210820"/>
                </a:lnTo>
                <a:lnTo>
                  <a:pt x="313181" y="247650"/>
                </a:lnTo>
                <a:lnTo>
                  <a:pt x="318718" y="255270"/>
                </a:lnTo>
                <a:lnTo>
                  <a:pt x="322935" y="259080"/>
                </a:lnTo>
                <a:lnTo>
                  <a:pt x="328103" y="262890"/>
                </a:lnTo>
                <a:lnTo>
                  <a:pt x="330402" y="264160"/>
                </a:lnTo>
                <a:lnTo>
                  <a:pt x="335038" y="262890"/>
                </a:lnTo>
                <a:lnTo>
                  <a:pt x="337006" y="261620"/>
                </a:lnTo>
                <a:lnTo>
                  <a:pt x="340651" y="256540"/>
                </a:lnTo>
                <a:lnTo>
                  <a:pt x="341756" y="252730"/>
                </a:lnTo>
                <a:lnTo>
                  <a:pt x="341858" y="250190"/>
                </a:lnTo>
                <a:lnTo>
                  <a:pt x="341790" y="243840"/>
                </a:lnTo>
                <a:lnTo>
                  <a:pt x="332053" y="243840"/>
                </a:lnTo>
                <a:lnTo>
                  <a:pt x="330250" y="242570"/>
                </a:lnTo>
                <a:lnTo>
                  <a:pt x="328027" y="240030"/>
                </a:lnTo>
                <a:lnTo>
                  <a:pt x="324560" y="236220"/>
                </a:lnTo>
                <a:lnTo>
                  <a:pt x="297604" y="200660"/>
                </a:lnTo>
                <a:close/>
              </a:path>
              <a:path w="463550" h="579120">
                <a:moveTo>
                  <a:pt x="275640" y="180340"/>
                </a:moveTo>
                <a:lnTo>
                  <a:pt x="268820" y="181610"/>
                </a:lnTo>
                <a:lnTo>
                  <a:pt x="266013" y="182880"/>
                </a:lnTo>
                <a:lnTo>
                  <a:pt x="259790" y="191770"/>
                </a:lnTo>
                <a:lnTo>
                  <a:pt x="258228" y="199390"/>
                </a:lnTo>
                <a:lnTo>
                  <a:pt x="259155" y="209550"/>
                </a:lnTo>
                <a:lnTo>
                  <a:pt x="260565" y="218440"/>
                </a:lnTo>
                <a:lnTo>
                  <a:pt x="263406" y="229870"/>
                </a:lnTo>
                <a:lnTo>
                  <a:pt x="267681" y="243840"/>
                </a:lnTo>
                <a:lnTo>
                  <a:pt x="273392" y="259080"/>
                </a:lnTo>
                <a:lnTo>
                  <a:pt x="278719" y="259080"/>
                </a:lnTo>
                <a:lnTo>
                  <a:pt x="278142" y="257810"/>
                </a:lnTo>
                <a:lnTo>
                  <a:pt x="274675" y="248920"/>
                </a:lnTo>
                <a:lnTo>
                  <a:pt x="271779" y="241300"/>
                </a:lnTo>
                <a:lnTo>
                  <a:pt x="266750" y="224790"/>
                </a:lnTo>
                <a:lnTo>
                  <a:pt x="265658" y="215900"/>
                </a:lnTo>
                <a:lnTo>
                  <a:pt x="266204" y="209550"/>
                </a:lnTo>
                <a:lnTo>
                  <a:pt x="266470" y="207010"/>
                </a:lnTo>
                <a:lnTo>
                  <a:pt x="267220" y="204470"/>
                </a:lnTo>
                <a:lnTo>
                  <a:pt x="269277" y="200660"/>
                </a:lnTo>
                <a:lnTo>
                  <a:pt x="297604" y="200660"/>
                </a:lnTo>
                <a:lnTo>
                  <a:pt x="289902" y="190500"/>
                </a:lnTo>
                <a:lnTo>
                  <a:pt x="285724" y="186690"/>
                </a:lnTo>
                <a:lnTo>
                  <a:pt x="278929" y="181610"/>
                </a:lnTo>
                <a:lnTo>
                  <a:pt x="275640" y="180340"/>
                </a:lnTo>
                <a:close/>
              </a:path>
              <a:path w="463550" h="579120">
                <a:moveTo>
                  <a:pt x="241121" y="217170"/>
                </a:moveTo>
                <a:lnTo>
                  <a:pt x="223938" y="252730"/>
                </a:lnTo>
                <a:lnTo>
                  <a:pt x="227583" y="255270"/>
                </a:lnTo>
                <a:lnTo>
                  <a:pt x="229539" y="251460"/>
                </a:lnTo>
                <a:lnTo>
                  <a:pt x="230618" y="248920"/>
                </a:lnTo>
                <a:lnTo>
                  <a:pt x="231418" y="247650"/>
                </a:lnTo>
                <a:lnTo>
                  <a:pt x="233082" y="245110"/>
                </a:lnTo>
                <a:lnTo>
                  <a:pt x="234530" y="243840"/>
                </a:lnTo>
                <a:lnTo>
                  <a:pt x="261657" y="243840"/>
                </a:lnTo>
                <a:lnTo>
                  <a:pt x="241121" y="217170"/>
                </a:lnTo>
                <a:close/>
              </a:path>
              <a:path w="463550" h="579120">
                <a:moveTo>
                  <a:pt x="336409" y="219710"/>
                </a:moveTo>
                <a:lnTo>
                  <a:pt x="332663" y="220980"/>
                </a:lnTo>
                <a:lnTo>
                  <a:pt x="335063" y="228600"/>
                </a:lnTo>
                <a:lnTo>
                  <a:pt x="336371" y="234950"/>
                </a:lnTo>
                <a:lnTo>
                  <a:pt x="336600" y="241300"/>
                </a:lnTo>
                <a:lnTo>
                  <a:pt x="336358" y="242570"/>
                </a:lnTo>
                <a:lnTo>
                  <a:pt x="335431" y="243840"/>
                </a:lnTo>
                <a:lnTo>
                  <a:pt x="341790" y="243840"/>
                </a:lnTo>
                <a:lnTo>
                  <a:pt x="341733" y="242570"/>
                </a:lnTo>
                <a:lnTo>
                  <a:pt x="340732" y="234950"/>
                </a:lnTo>
                <a:lnTo>
                  <a:pt x="338957" y="227330"/>
                </a:lnTo>
                <a:lnTo>
                  <a:pt x="336409" y="219710"/>
                </a:lnTo>
                <a:close/>
              </a:path>
              <a:path w="463550" h="579120">
                <a:moveTo>
                  <a:pt x="325431" y="58420"/>
                </a:moveTo>
                <a:lnTo>
                  <a:pt x="303237" y="58420"/>
                </a:lnTo>
                <a:lnTo>
                  <a:pt x="306056" y="60960"/>
                </a:lnTo>
                <a:lnTo>
                  <a:pt x="307783" y="62230"/>
                </a:lnTo>
                <a:lnTo>
                  <a:pt x="309663" y="64770"/>
                </a:lnTo>
                <a:lnTo>
                  <a:pt x="310666" y="66040"/>
                </a:lnTo>
                <a:lnTo>
                  <a:pt x="313791" y="69850"/>
                </a:lnTo>
                <a:lnTo>
                  <a:pt x="338721" y="101600"/>
                </a:lnTo>
                <a:lnTo>
                  <a:pt x="333984" y="101600"/>
                </a:lnTo>
                <a:lnTo>
                  <a:pt x="330097" y="102870"/>
                </a:lnTo>
                <a:lnTo>
                  <a:pt x="311822" y="139700"/>
                </a:lnTo>
                <a:lnTo>
                  <a:pt x="312011" y="147320"/>
                </a:lnTo>
                <a:lnTo>
                  <a:pt x="324806" y="186690"/>
                </a:lnTo>
                <a:lnTo>
                  <a:pt x="356183" y="214630"/>
                </a:lnTo>
                <a:lnTo>
                  <a:pt x="369251" y="213360"/>
                </a:lnTo>
                <a:lnTo>
                  <a:pt x="374192" y="210820"/>
                </a:lnTo>
                <a:lnTo>
                  <a:pt x="380808" y="201930"/>
                </a:lnTo>
                <a:lnTo>
                  <a:pt x="382485" y="195580"/>
                </a:lnTo>
                <a:lnTo>
                  <a:pt x="360285" y="195580"/>
                </a:lnTo>
                <a:lnTo>
                  <a:pt x="356120" y="194310"/>
                </a:lnTo>
                <a:lnTo>
                  <a:pt x="351611" y="190500"/>
                </a:lnTo>
                <a:lnTo>
                  <a:pt x="343508" y="184150"/>
                </a:lnTo>
                <a:lnTo>
                  <a:pt x="336323" y="175260"/>
                </a:lnTo>
                <a:lnTo>
                  <a:pt x="330058" y="163830"/>
                </a:lnTo>
                <a:lnTo>
                  <a:pt x="324713" y="152400"/>
                </a:lnTo>
                <a:lnTo>
                  <a:pt x="320955" y="139700"/>
                </a:lnTo>
                <a:lnTo>
                  <a:pt x="319456" y="129540"/>
                </a:lnTo>
                <a:lnTo>
                  <a:pt x="320217" y="121920"/>
                </a:lnTo>
                <a:lnTo>
                  <a:pt x="323239" y="114300"/>
                </a:lnTo>
                <a:lnTo>
                  <a:pt x="325741" y="111760"/>
                </a:lnTo>
                <a:lnTo>
                  <a:pt x="328967" y="109220"/>
                </a:lnTo>
                <a:lnTo>
                  <a:pt x="336905" y="107950"/>
                </a:lnTo>
                <a:lnTo>
                  <a:pt x="363275" y="107950"/>
                </a:lnTo>
                <a:lnTo>
                  <a:pt x="325431" y="58420"/>
                </a:lnTo>
                <a:close/>
              </a:path>
              <a:path w="463550" h="579120">
                <a:moveTo>
                  <a:pt x="363275" y="107950"/>
                </a:moveTo>
                <a:lnTo>
                  <a:pt x="336905" y="107950"/>
                </a:lnTo>
                <a:lnTo>
                  <a:pt x="340816" y="109220"/>
                </a:lnTo>
                <a:lnTo>
                  <a:pt x="344664" y="111760"/>
                </a:lnTo>
                <a:lnTo>
                  <a:pt x="369759" y="152400"/>
                </a:lnTo>
                <a:lnTo>
                  <a:pt x="375425" y="179070"/>
                </a:lnTo>
                <a:lnTo>
                  <a:pt x="375242" y="184150"/>
                </a:lnTo>
                <a:lnTo>
                  <a:pt x="372871" y="190500"/>
                </a:lnTo>
                <a:lnTo>
                  <a:pt x="370852" y="193040"/>
                </a:lnTo>
                <a:lnTo>
                  <a:pt x="367931" y="194310"/>
                </a:lnTo>
                <a:lnTo>
                  <a:pt x="360285" y="195580"/>
                </a:lnTo>
                <a:lnTo>
                  <a:pt x="382485" y="195580"/>
                </a:lnTo>
                <a:lnTo>
                  <a:pt x="376612" y="157480"/>
                </a:lnTo>
                <a:lnTo>
                  <a:pt x="371957" y="144780"/>
                </a:lnTo>
                <a:lnTo>
                  <a:pt x="391415" y="144780"/>
                </a:lnTo>
                <a:lnTo>
                  <a:pt x="363275" y="107950"/>
                </a:lnTo>
                <a:close/>
              </a:path>
              <a:path w="463550" h="579120">
                <a:moveTo>
                  <a:pt x="391415" y="144780"/>
                </a:moveTo>
                <a:lnTo>
                  <a:pt x="371957" y="144780"/>
                </a:lnTo>
                <a:lnTo>
                  <a:pt x="385025" y="162560"/>
                </a:lnTo>
                <a:lnTo>
                  <a:pt x="388962" y="166370"/>
                </a:lnTo>
                <a:lnTo>
                  <a:pt x="395032" y="170180"/>
                </a:lnTo>
                <a:lnTo>
                  <a:pt x="397560" y="171450"/>
                </a:lnTo>
                <a:lnTo>
                  <a:pt x="402373" y="171450"/>
                </a:lnTo>
                <a:lnTo>
                  <a:pt x="404329" y="170180"/>
                </a:lnTo>
                <a:lnTo>
                  <a:pt x="408621" y="163830"/>
                </a:lnTo>
                <a:lnTo>
                  <a:pt x="409777" y="158750"/>
                </a:lnTo>
                <a:lnTo>
                  <a:pt x="409321" y="152400"/>
                </a:lnTo>
                <a:lnTo>
                  <a:pt x="398931" y="152400"/>
                </a:lnTo>
                <a:lnTo>
                  <a:pt x="396531" y="149860"/>
                </a:lnTo>
                <a:lnTo>
                  <a:pt x="393356" y="147320"/>
                </a:lnTo>
                <a:lnTo>
                  <a:pt x="391415" y="144780"/>
                </a:lnTo>
                <a:close/>
              </a:path>
              <a:path w="463550" h="579120">
                <a:moveTo>
                  <a:pt x="404240" y="127000"/>
                </a:moveTo>
                <a:lnTo>
                  <a:pt x="400112" y="129540"/>
                </a:lnTo>
                <a:lnTo>
                  <a:pt x="402373" y="138430"/>
                </a:lnTo>
                <a:lnTo>
                  <a:pt x="403478" y="144780"/>
                </a:lnTo>
                <a:lnTo>
                  <a:pt x="403427" y="148590"/>
                </a:lnTo>
                <a:lnTo>
                  <a:pt x="403135" y="149860"/>
                </a:lnTo>
                <a:lnTo>
                  <a:pt x="402170" y="151130"/>
                </a:lnTo>
                <a:lnTo>
                  <a:pt x="401509" y="152400"/>
                </a:lnTo>
                <a:lnTo>
                  <a:pt x="409321" y="152400"/>
                </a:lnTo>
                <a:lnTo>
                  <a:pt x="408774" y="144780"/>
                </a:lnTo>
                <a:lnTo>
                  <a:pt x="407097" y="135890"/>
                </a:lnTo>
                <a:lnTo>
                  <a:pt x="404240" y="127000"/>
                </a:lnTo>
                <a:close/>
              </a:path>
              <a:path w="463550" h="579120">
                <a:moveTo>
                  <a:pt x="409460" y="0"/>
                </a:moveTo>
                <a:lnTo>
                  <a:pt x="382842" y="27940"/>
                </a:lnTo>
                <a:lnTo>
                  <a:pt x="379321" y="53340"/>
                </a:lnTo>
                <a:lnTo>
                  <a:pt x="380402" y="62230"/>
                </a:lnTo>
                <a:lnTo>
                  <a:pt x="395440" y="97790"/>
                </a:lnTo>
                <a:lnTo>
                  <a:pt x="421918" y="116840"/>
                </a:lnTo>
                <a:lnTo>
                  <a:pt x="430694" y="116840"/>
                </a:lnTo>
                <a:lnTo>
                  <a:pt x="456059" y="97790"/>
                </a:lnTo>
                <a:lnTo>
                  <a:pt x="428116" y="97790"/>
                </a:lnTo>
                <a:lnTo>
                  <a:pt x="422172" y="96520"/>
                </a:lnTo>
                <a:lnTo>
                  <a:pt x="414844" y="91440"/>
                </a:lnTo>
                <a:lnTo>
                  <a:pt x="412508" y="88900"/>
                </a:lnTo>
                <a:lnTo>
                  <a:pt x="409803" y="86360"/>
                </a:lnTo>
                <a:lnTo>
                  <a:pt x="412018" y="82550"/>
                </a:lnTo>
                <a:lnTo>
                  <a:pt x="405853" y="82550"/>
                </a:lnTo>
                <a:lnTo>
                  <a:pt x="398902" y="73660"/>
                </a:lnTo>
                <a:lnTo>
                  <a:pt x="393615" y="64770"/>
                </a:lnTo>
                <a:lnTo>
                  <a:pt x="389992" y="54610"/>
                </a:lnTo>
                <a:lnTo>
                  <a:pt x="388035" y="45720"/>
                </a:lnTo>
                <a:lnTo>
                  <a:pt x="387472" y="38100"/>
                </a:lnTo>
                <a:lnTo>
                  <a:pt x="388032" y="30480"/>
                </a:lnTo>
                <a:lnTo>
                  <a:pt x="402538" y="13970"/>
                </a:lnTo>
                <a:lnTo>
                  <a:pt x="425792" y="13970"/>
                </a:lnTo>
                <a:lnTo>
                  <a:pt x="425512" y="12700"/>
                </a:lnTo>
                <a:lnTo>
                  <a:pt x="422185" y="7620"/>
                </a:lnTo>
                <a:lnTo>
                  <a:pt x="413651" y="1270"/>
                </a:lnTo>
                <a:lnTo>
                  <a:pt x="409460" y="0"/>
                </a:lnTo>
                <a:close/>
              </a:path>
              <a:path w="463550" h="579120">
                <a:moveTo>
                  <a:pt x="458024" y="45720"/>
                </a:moveTo>
                <a:lnTo>
                  <a:pt x="446391" y="92710"/>
                </a:lnTo>
                <a:lnTo>
                  <a:pt x="428116" y="97790"/>
                </a:lnTo>
                <a:lnTo>
                  <a:pt x="456059" y="97790"/>
                </a:lnTo>
                <a:lnTo>
                  <a:pt x="459301" y="91440"/>
                </a:lnTo>
                <a:lnTo>
                  <a:pt x="462673" y="78740"/>
                </a:lnTo>
                <a:lnTo>
                  <a:pt x="463502" y="64770"/>
                </a:lnTo>
                <a:lnTo>
                  <a:pt x="463457" y="62230"/>
                </a:lnTo>
                <a:lnTo>
                  <a:pt x="462012" y="46990"/>
                </a:lnTo>
                <a:lnTo>
                  <a:pt x="458024" y="45720"/>
                </a:lnTo>
                <a:close/>
              </a:path>
              <a:path w="463550" h="579120">
                <a:moveTo>
                  <a:pt x="425792" y="13970"/>
                </a:moveTo>
                <a:lnTo>
                  <a:pt x="402538" y="13970"/>
                </a:lnTo>
                <a:lnTo>
                  <a:pt x="405167" y="15240"/>
                </a:lnTo>
                <a:lnTo>
                  <a:pt x="411835" y="20320"/>
                </a:lnTo>
                <a:lnTo>
                  <a:pt x="414857" y="24130"/>
                </a:lnTo>
                <a:lnTo>
                  <a:pt x="416762" y="31750"/>
                </a:lnTo>
                <a:lnTo>
                  <a:pt x="417815" y="36830"/>
                </a:lnTo>
                <a:lnTo>
                  <a:pt x="418118" y="43180"/>
                </a:lnTo>
                <a:lnTo>
                  <a:pt x="417673" y="49530"/>
                </a:lnTo>
                <a:lnTo>
                  <a:pt x="405853" y="82550"/>
                </a:lnTo>
                <a:lnTo>
                  <a:pt x="412018" y="82550"/>
                </a:lnTo>
                <a:lnTo>
                  <a:pt x="427023" y="44450"/>
                </a:lnTo>
                <a:lnTo>
                  <a:pt x="428237" y="27940"/>
                </a:lnTo>
                <a:lnTo>
                  <a:pt x="427189" y="20320"/>
                </a:lnTo>
                <a:lnTo>
                  <a:pt x="425792" y="13970"/>
                </a:lnTo>
                <a:close/>
              </a:path>
              <a:path w="463550" h="579120">
                <a:moveTo>
                  <a:pt x="305053" y="31750"/>
                </a:moveTo>
                <a:lnTo>
                  <a:pt x="287565" y="67310"/>
                </a:lnTo>
                <a:lnTo>
                  <a:pt x="290892" y="69850"/>
                </a:lnTo>
                <a:lnTo>
                  <a:pt x="292797" y="66040"/>
                </a:lnTo>
                <a:lnTo>
                  <a:pt x="294258" y="63500"/>
                </a:lnTo>
                <a:lnTo>
                  <a:pt x="296709" y="59690"/>
                </a:lnTo>
                <a:lnTo>
                  <a:pt x="298411" y="58420"/>
                </a:lnTo>
                <a:lnTo>
                  <a:pt x="325431" y="58420"/>
                </a:lnTo>
                <a:lnTo>
                  <a:pt x="30505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48182" y="3565696"/>
            <a:ext cx="477679" cy="315278"/>
          </a:xfrm>
          <a:custGeom>
            <a:avLst/>
            <a:gdLst/>
            <a:ahLst/>
            <a:cxnLst/>
            <a:rect l="l" t="t" r="r" b="b"/>
            <a:pathLst>
              <a:path w="636904" h="420370">
                <a:moveTo>
                  <a:pt x="598009" y="391160"/>
                </a:moveTo>
                <a:lnTo>
                  <a:pt x="577532" y="391160"/>
                </a:lnTo>
                <a:lnTo>
                  <a:pt x="572249" y="397510"/>
                </a:lnTo>
                <a:lnTo>
                  <a:pt x="568528" y="401320"/>
                </a:lnTo>
                <a:lnTo>
                  <a:pt x="565912" y="403860"/>
                </a:lnTo>
                <a:lnTo>
                  <a:pt x="563156" y="410210"/>
                </a:lnTo>
                <a:lnTo>
                  <a:pt x="562838" y="411480"/>
                </a:lnTo>
                <a:lnTo>
                  <a:pt x="564045" y="415290"/>
                </a:lnTo>
                <a:lnTo>
                  <a:pt x="565594" y="417830"/>
                </a:lnTo>
                <a:lnTo>
                  <a:pt x="571741" y="420370"/>
                </a:lnTo>
                <a:lnTo>
                  <a:pt x="576516" y="420370"/>
                </a:lnTo>
                <a:lnTo>
                  <a:pt x="588391" y="419100"/>
                </a:lnTo>
                <a:lnTo>
                  <a:pt x="594956" y="416560"/>
                </a:lnTo>
                <a:lnTo>
                  <a:pt x="597361" y="415290"/>
                </a:lnTo>
                <a:lnTo>
                  <a:pt x="582714" y="415290"/>
                </a:lnTo>
                <a:lnTo>
                  <a:pt x="581253" y="414020"/>
                </a:lnTo>
                <a:lnTo>
                  <a:pt x="580796" y="414020"/>
                </a:lnTo>
                <a:lnTo>
                  <a:pt x="580390" y="411480"/>
                </a:lnTo>
                <a:lnTo>
                  <a:pt x="580529" y="411480"/>
                </a:lnTo>
                <a:lnTo>
                  <a:pt x="581291" y="408940"/>
                </a:lnTo>
                <a:lnTo>
                  <a:pt x="581710" y="408940"/>
                </a:lnTo>
                <a:lnTo>
                  <a:pt x="588378" y="401320"/>
                </a:lnTo>
                <a:lnTo>
                  <a:pt x="598009" y="391160"/>
                </a:lnTo>
                <a:close/>
              </a:path>
              <a:path w="636904" h="420370">
                <a:moveTo>
                  <a:pt x="600290" y="408940"/>
                </a:moveTo>
                <a:lnTo>
                  <a:pt x="593712" y="412750"/>
                </a:lnTo>
                <a:lnTo>
                  <a:pt x="583946" y="415290"/>
                </a:lnTo>
                <a:lnTo>
                  <a:pt x="597361" y="415290"/>
                </a:lnTo>
                <a:lnTo>
                  <a:pt x="602170" y="412750"/>
                </a:lnTo>
                <a:lnTo>
                  <a:pt x="600290" y="408940"/>
                </a:lnTo>
                <a:close/>
              </a:path>
              <a:path w="636904" h="420370">
                <a:moveTo>
                  <a:pt x="591527" y="330200"/>
                </a:moveTo>
                <a:lnTo>
                  <a:pt x="548030" y="345440"/>
                </a:lnTo>
                <a:lnTo>
                  <a:pt x="521055" y="377190"/>
                </a:lnTo>
                <a:lnTo>
                  <a:pt x="520052" y="382270"/>
                </a:lnTo>
                <a:lnTo>
                  <a:pt x="522566" y="392430"/>
                </a:lnTo>
                <a:lnTo>
                  <a:pt x="525322" y="396240"/>
                </a:lnTo>
                <a:lnTo>
                  <a:pt x="534035" y="401320"/>
                </a:lnTo>
                <a:lnTo>
                  <a:pt x="545439" y="401320"/>
                </a:lnTo>
                <a:lnTo>
                  <a:pt x="552231" y="400050"/>
                </a:lnTo>
                <a:lnTo>
                  <a:pt x="559842" y="398780"/>
                </a:lnTo>
                <a:lnTo>
                  <a:pt x="568276" y="394970"/>
                </a:lnTo>
                <a:lnTo>
                  <a:pt x="571361" y="393700"/>
                </a:lnTo>
                <a:lnTo>
                  <a:pt x="548412" y="393700"/>
                </a:lnTo>
                <a:lnTo>
                  <a:pt x="543064" y="392430"/>
                </a:lnTo>
                <a:lnTo>
                  <a:pt x="540499" y="391160"/>
                </a:lnTo>
                <a:lnTo>
                  <a:pt x="538810" y="388620"/>
                </a:lnTo>
                <a:lnTo>
                  <a:pt x="537248" y="382270"/>
                </a:lnTo>
                <a:lnTo>
                  <a:pt x="537895" y="378460"/>
                </a:lnTo>
                <a:lnTo>
                  <a:pt x="539978" y="374650"/>
                </a:lnTo>
                <a:lnTo>
                  <a:pt x="543593" y="368300"/>
                </a:lnTo>
                <a:lnTo>
                  <a:pt x="548265" y="363220"/>
                </a:lnTo>
                <a:lnTo>
                  <a:pt x="553994" y="356870"/>
                </a:lnTo>
                <a:lnTo>
                  <a:pt x="560781" y="351790"/>
                </a:lnTo>
                <a:lnTo>
                  <a:pt x="567977" y="346710"/>
                </a:lnTo>
                <a:lnTo>
                  <a:pt x="574952" y="342900"/>
                </a:lnTo>
                <a:lnTo>
                  <a:pt x="581707" y="340360"/>
                </a:lnTo>
                <a:lnTo>
                  <a:pt x="588238" y="337820"/>
                </a:lnTo>
                <a:lnTo>
                  <a:pt x="594283" y="336550"/>
                </a:lnTo>
                <a:lnTo>
                  <a:pt x="608698" y="336550"/>
                </a:lnTo>
                <a:lnTo>
                  <a:pt x="599160" y="331470"/>
                </a:lnTo>
                <a:lnTo>
                  <a:pt x="591527" y="330200"/>
                </a:lnTo>
                <a:close/>
              </a:path>
              <a:path w="636904" h="420370">
                <a:moveTo>
                  <a:pt x="608698" y="336550"/>
                </a:moveTo>
                <a:lnTo>
                  <a:pt x="599173" y="336550"/>
                </a:lnTo>
                <a:lnTo>
                  <a:pt x="602919" y="339090"/>
                </a:lnTo>
                <a:lnTo>
                  <a:pt x="606259" y="340360"/>
                </a:lnTo>
                <a:lnTo>
                  <a:pt x="608304" y="342900"/>
                </a:lnTo>
                <a:lnTo>
                  <a:pt x="609854" y="349250"/>
                </a:lnTo>
                <a:lnTo>
                  <a:pt x="608939" y="353060"/>
                </a:lnTo>
                <a:lnTo>
                  <a:pt x="606336" y="358140"/>
                </a:lnTo>
                <a:lnTo>
                  <a:pt x="571233" y="389890"/>
                </a:lnTo>
                <a:lnTo>
                  <a:pt x="554891" y="393700"/>
                </a:lnTo>
                <a:lnTo>
                  <a:pt x="571361" y="393700"/>
                </a:lnTo>
                <a:lnTo>
                  <a:pt x="577532" y="391160"/>
                </a:lnTo>
                <a:lnTo>
                  <a:pt x="598009" y="391160"/>
                </a:lnTo>
                <a:lnTo>
                  <a:pt x="632924" y="354330"/>
                </a:lnTo>
                <a:lnTo>
                  <a:pt x="613105" y="354330"/>
                </a:lnTo>
                <a:lnTo>
                  <a:pt x="614146" y="349250"/>
                </a:lnTo>
                <a:lnTo>
                  <a:pt x="613956" y="345440"/>
                </a:lnTo>
                <a:lnTo>
                  <a:pt x="611174" y="339090"/>
                </a:lnTo>
                <a:lnTo>
                  <a:pt x="608698" y="336550"/>
                </a:lnTo>
                <a:close/>
              </a:path>
              <a:path w="636904" h="420370">
                <a:moveTo>
                  <a:pt x="500975" y="298450"/>
                </a:moveTo>
                <a:lnTo>
                  <a:pt x="485609" y="298450"/>
                </a:lnTo>
                <a:lnTo>
                  <a:pt x="459625" y="361950"/>
                </a:lnTo>
                <a:lnTo>
                  <a:pt x="462876" y="363220"/>
                </a:lnTo>
                <a:lnTo>
                  <a:pt x="467125" y="361950"/>
                </a:lnTo>
                <a:lnTo>
                  <a:pt x="472481" y="360680"/>
                </a:lnTo>
                <a:lnTo>
                  <a:pt x="478946" y="356870"/>
                </a:lnTo>
                <a:lnTo>
                  <a:pt x="486524" y="354330"/>
                </a:lnTo>
                <a:lnTo>
                  <a:pt x="491962" y="351790"/>
                </a:lnTo>
                <a:lnTo>
                  <a:pt x="478967" y="351790"/>
                </a:lnTo>
                <a:lnTo>
                  <a:pt x="500975" y="298450"/>
                </a:lnTo>
                <a:close/>
              </a:path>
              <a:path w="636904" h="420370">
                <a:moveTo>
                  <a:pt x="621487" y="345440"/>
                </a:moveTo>
                <a:lnTo>
                  <a:pt x="613105" y="354330"/>
                </a:lnTo>
                <a:lnTo>
                  <a:pt x="632924" y="354330"/>
                </a:lnTo>
                <a:lnTo>
                  <a:pt x="636536" y="350520"/>
                </a:lnTo>
                <a:lnTo>
                  <a:pt x="621487" y="345440"/>
                </a:lnTo>
                <a:close/>
              </a:path>
              <a:path w="636904" h="420370">
                <a:moveTo>
                  <a:pt x="540156" y="299720"/>
                </a:moveTo>
                <a:lnTo>
                  <a:pt x="538111" y="299720"/>
                </a:lnTo>
                <a:lnTo>
                  <a:pt x="534098" y="300990"/>
                </a:lnTo>
                <a:lnTo>
                  <a:pt x="532625" y="302260"/>
                </a:lnTo>
                <a:lnTo>
                  <a:pt x="531037" y="304800"/>
                </a:lnTo>
                <a:lnTo>
                  <a:pt x="530758" y="307340"/>
                </a:lnTo>
                <a:lnTo>
                  <a:pt x="530923" y="309880"/>
                </a:lnTo>
                <a:lnTo>
                  <a:pt x="531495" y="311150"/>
                </a:lnTo>
                <a:lnTo>
                  <a:pt x="533641" y="314960"/>
                </a:lnTo>
                <a:lnTo>
                  <a:pt x="534162" y="316230"/>
                </a:lnTo>
                <a:lnTo>
                  <a:pt x="534187" y="318770"/>
                </a:lnTo>
                <a:lnTo>
                  <a:pt x="533882" y="320040"/>
                </a:lnTo>
                <a:lnTo>
                  <a:pt x="531774" y="323850"/>
                </a:lnTo>
                <a:lnTo>
                  <a:pt x="527672" y="326390"/>
                </a:lnTo>
                <a:lnTo>
                  <a:pt x="520903" y="331470"/>
                </a:lnTo>
                <a:lnTo>
                  <a:pt x="511782" y="336550"/>
                </a:lnTo>
                <a:lnTo>
                  <a:pt x="501754" y="341630"/>
                </a:lnTo>
                <a:lnTo>
                  <a:pt x="490817" y="346710"/>
                </a:lnTo>
                <a:lnTo>
                  <a:pt x="478967" y="351790"/>
                </a:lnTo>
                <a:lnTo>
                  <a:pt x="491962" y="351790"/>
                </a:lnTo>
                <a:lnTo>
                  <a:pt x="511193" y="342900"/>
                </a:lnTo>
                <a:lnTo>
                  <a:pt x="519544" y="337820"/>
                </a:lnTo>
                <a:lnTo>
                  <a:pt x="528789" y="332740"/>
                </a:lnTo>
                <a:lnTo>
                  <a:pt x="547700" y="309880"/>
                </a:lnTo>
                <a:lnTo>
                  <a:pt x="546227" y="304800"/>
                </a:lnTo>
                <a:lnTo>
                  <a:pt x="544664" y="302260"/>
                </a:lnTo>
                <a:lnTo>
                  <a:pt x="540156" y="299720"/>
                </a:lnTo>
                <a:close/>
              </a:path>
              <a:path w="636904" h="420370">
                <a:moveTo>
                  <a:pt x="431977" y="251460"/>
                </a:moveTo>
                <a:lnTo>
                  <a:pt x="430326" y="254000"/>
                </a:lnTo>
                <a:lnTo>
                  <a:pt x="433146" y="255270"/>
                </a:lnTo>
                <a:lnTo>
                  <a:pt x="435406" y="256540"/>
                </a:lnTo>
                <a:lnTo>
                  <a:pt x="440080" y="259080"/>
                </a:lnTo>
                <a:lnTo>
                  <a:pt x="441959" y="260350"/>
                </a:lnTo>
                <a:lnTo>
                  <a:pt x="442709" y="262890"/>
                </a:lnTo>
                <a:lnTo>
                  <a:pt x="443788" y="265430"/>
                </a:lnTo>
                <a:lnTo>
                  <a:pt x="430069" y="303530"/>
                </a:lnTo>
                <a:lnTo>
                  <a:pt x="413829" y="337820"/>
                </a:lnTo>
                <a:lnTo>
                  <a:pt x="417690" y="340360"/>
                </a:lnTo>
                <a:lnTo>
                  <a:pt x="446504" y="322580"/>
                </a:lnTo>
                <a:lnTo>
                  <a:pt x="436905" y="322580"/>
                </a:lnTo>
                <a:lnTo>
                  <a:pt x="437705" y="320040"/>
                </a:lnTo>
                <a:lnTo>
                  <a:pt x="439928" y="314960"/>
                </a:lnTo>
                <a:lnTo>
                  <a:pt x="443585" y="307340"/>
                </a:lnTo>
                <a:lnTo>
                  <a:pt x="449976" y="292100"/>
                </a:lnTo>
                <a:lnTo>
                  <a:pt x="454882" y="279400"/>
                </a:lnTo>
                <a:lnTo>
                  <a:pt x="458301" y="267970"/>
                </a:lnTo>
                <a:lnTo>
                  <a:pt x="460235" y="259080"/>
                </a:lnTo>
                <a:lnTo>
                  <a:pt x="431977" y="251460"/>
                </a:lnTo>
                <a:close/>
              </a:path>
              <a:path w="636904" h="420370">
                <a:moveTo>
                  <a:pt x="504012" y="281940"/>
                </a:moveTo>
                <a:lnTo>
                  <a:pt x="436905" y="322580"/>
                </a:lnTo>
                <a:lnTo>
                  <a:pt x="446504" y="322580"/>
                </a:lnTo>
                <a:lnTo>
                  <a:pt x="485609" y="298450"/>
                </a:lnTo>
                <a:lnTo>
                  <a:pt x="500975" y="298450"/>
                </a:lnTo>
                <a:lnTo>
                  <a:pt x="507263" y="283210"/>
                </a:lnTo>
                <a:lnTo>
                  <a:pt x="504012" y="281940"/>
                </a:lnTo>
                <a:close/>
              </a:path>
              <a:path w="636904" h="420370">
                <a:moveTo>
                  <a:pt x="377909" y="220980"/>
                </a:moveTo>
                <a:lnTo>
                  <a:pt x="370027" y="220980"/>
                </a:lnTo>
                <a:lnTo>
                  <a:pt x="361988" y="222250"/>
                </a:lnTo>
                <a:lnTo>
                  <a:pt x="327156" y="241300"/>
                </a:lnTo>
                <a:lnTo>
                  <a:pt x="313385" y="269240"/>
                </a:lnTo>
                <a:lnTo>
                  <a:pt x="318160" y="284480"/>
                </a:lnTo>
                <a:lnTo>
                  <a:pt x="323367" y="290830"/>
                </a:lnTo>
                <a:lnTo>
                  <a:pt x="331381" y="294640"/>
                </a:lnTo>
                <a:lnTo>
                  <a:pt x="337548" y="297180"/>
                </a:lnTo>
                <a:lnTo>
                  <a:pt x="344297" y="299720"/>
                </a:lnTo>
                <a:lnTo>
                  <a:pt x="367563" y="299720"/>
                </a:lnTo>
                <a:lnTo>
                  <a:pt x="375258" y="297180"/>
                </a:lnTo>
                <a:lnTo>
                  <a:pt x="382616" y="293370"/>
                </a:lnTo>
                <a:lnTo>
                  <a:pt x="342372" y="293370"/>
                </a:lnTo>
                <a:lnTo>
                  <a:pt x="335686" y="292100"/>
                </a:lnTo>
                <a:lnTo>
                  <a:pt x="331419" y="289560"/>
                </a:lnTo>
                <a:lnTo>
                  <a:pt x="328663" y="285750"/>
                </a:lnTo>
                <a:lnTo>
                  <a:pt x="326199" y="276860"/>
                </a:lnTo>
                <a:lnTo>
                  <a:pt x="327025" y="271780"/>
                </a:lnTo>
                <a:lnTo>
                  <a:pt x="359930" y="234950"/>
                </a:lnTo>
                <a:lnTo>
                  <a:pt x="378513" y="227330"/>
                </a:lnTo>
                <a:lnTo>
                  <a:pt x="400541" y="227330"/>
                </a:lnTo>
                <a:lnTo>
                  <a:pt x="397967" y="226060"/>
                </a:lnTo>
                <a:lnTo>
                  <a:pt x="391878" y="223520"/>
                </a:lnTo>
                <a:lnTo>
                  <a:pt x="385192" y="222250"/>
                </a:lnTo>
                <a:lnTo>
                  <a:pt x="377909" y="220980"/>
                </a:lnTo>
                <a:close/>
              </a:path>
              <a:path w="636904" h="420370">
                <a:moveTo>
                  <a:pt x="400541" y="227330"/>
                </a:moveTo>
                <a:lnTo>
                  <a:pt x="386384" y="227330"/>
                </a:lnTo>
                <a:lnTo>
                  <a:pt x="393306" y="229870"/>
                </a:lnTo>
                <a:lnTo>
                  <a:pt x="397510" y="231140"/>
                </a:lnTo>
                <a:lnTo>
                  <a:pt x="400189" y="234950"/>
                </a:lnTo>
                <a:lnTo>
                  <a:pt x="402488" y="243840"/>
                </a:lnTo>
                <a:lnTo>
                  <a:pt x="401650" y="248920"/>
                </a:lnTo>
                <a:lnTo>
                  <a:pt x="398805" y="254000"/>
                </a:lnTo>
                <a:lnTo>
                  <a:pt x="393202" y="262890"/>
                </a:lnTo>
                <a:lnTo>
                  <a:pt x="386281" y="271780"/>
                </a:lnTo>
                <a:lnTo>
                  <a:pt x="378043" y="278130"/>
                </a:lnTo>
                <a:lnTo>
                  <a:pt x="368490" y="285750"/>
                </a:lnTo>
                <a:lnTo>
                  <a:pt x="358775" y="290830"/>
                </a:lnTo>
                <a:lnTo>
                  <a:pt x="350069" y="293370"/>
                </a:lnTo>
                <a:lnTo>
                  <a:pt x="382616" y="293370"/>
                </a:lnTo>
                <a:lnTo>
                  <a:pt x="414451" y="259080"/>
                </a:lnTo>
                <a:lnTo>
                  <a:pt x="415404" y="251460"/>
                </a:lnTo>
                <a:lnTo>
                  <a:pt x="410718" y="236220"/>
                </a:lnTo>
                <a:lnTo>
                  <a:pt x="405688" y="229870"/>
                </a:lnTo>
                <a:lnTo>
                  <a:pt x="400541" y="227330"/>
                </a:lnTo>
                <a:close/>
              </a:path>
              <a:path w="636904" h="420370">
                <a:moveTo>
                  <a:pt x="335965" y="142240"/>
                </a:moveTo>
                <a:lnTo>
                  <a:pt x="334264" y="146050"/>
                </a:lnTo>
                <a:lnTo>
                  <a:pt x="337235" y="146050"/>
                </a:lnTo>
                <a:lnTo>
                  <a:pt x="339382" y="147320"/>
                </a:lnTo>
                <a:lnTo>
                  <a:pt x="343065" y="149860"/>
                </a:lnTo>
                <a:lnTo>
                  <a:pt x="344563" y="151130"/>
                </a:lnTo>
                <a:lnTo>
                  <a:pt x="345833" y="153670"/>
                </a:lnTo>
                <a:lnTo>
                  <a:pt x="345782" y="154940"/>
                </a:lnTo>
                <a:lnTo>
                  <a:pt x="344538" y="157480"/>
                </a:lnTo>
                <a:lnTo>
                  <a:pt x="341553" y="161290"/>
                </a:lnTo>
                <a:lnTo>
                  <a:pt x="336118" y="166370"/>
                </a:lnTo>
                <a:lnTo>
                  <a:pt x="269379" y="236220"/>
                </a:lnTo>
                <a:lnTo>
                  <a:pt x="264096" y="242570"/>
                </a:lnTo>
                <a:lnTo>
                  <a:pt x="260896" y="246380"/>
                </a:lnTo>
                <a:lnTo>
                  <a:pt x="258762" y="250190"/>
                </a:lnTo>
                <a:lnTo>
                  <a:pt x="258584" y="252730"/>
                </a:lnTo>
                <a:lnTo>
                  <a:pt x="259981" y="256540"/>
                </a:lnTo>
                <a:lnTo>
                  <a:pt x="261442" y="259080"/>
                </a:lnTo>
                <a:lnTo>
                  <a:pt x="266763" y="261620"/>
                </a:lnTo>
                <a:lnTo>
                  <a:pt x="275234" y="261620"/>
                </a:lnTo>
                <a:lnTo>
                  <a:pt x="281533" y="260350"/>
                </a:lnTo>
                <a:lnTo>
                  <a:pt x="289509" y="257810"/>
                </a:lnTo>
                <a:lnTo>
                  <a:pt x="294328" y="255270"/>
                </a:lnTo>
                <a:lnTo>
                  <a:pt x="279298" y="255270"/>
                </a:lnTo>
                <a:lnTo>
                  <a:pt x="277368" y="254000"/>
                </a:lnTo>
                <a:lnTo>
                  <a:pt x="276834" y="254000"/>
                </a:lnTo>
                <a:lnTo>
                  <a:pt x="276326" y="251460"/>
                </a:lnTo>
                <a:lnTo>
                  <a:pt x="277507" y="248920"/>
                </a:lnTo>
                <a:lnTo>
                  <a:pt x="279895" y="246380"/>
                </a:lnTo>
                <a:lnTo>
                  <a:pt x="284073" y="241300"/>
                </a:lnTo>
                <a:lnTo>
                  <a:pt x="368579" y="153670"/>
                </a:lnTo>
                <a:lnTo>
                  <a:pt x="335965" y="142240"/>
                </a:lnTo>
                <a:close/>
              </a:path>
              <a:path w="636904" h="420370">
                <a:moveTo>
                  <a:pt x="297942" y="248920"/>
                </a:moveTo>
                <a:lnTo>
                  <a:pt x="291985" y="252730"/>
                </a:lnTo>
                <a:lnTo>
                  <a:pt x="286854" y="254000"/>
                </a:lnTo>
                <a:lnTo>
                  <a:pt x="280758" y="255270"/>
                </a:lnTo>
                <a:lnTo>
                  <a:pt x="294328" y="255270"/>
                </a:lnTo>
                <a:lnTo>
                  <a:pt x="299148" y="252730"/>
                </a:lnTo>
                <a:lnTo>
                  <a:pt x="297942" y="248920"/>
                </a:lnTo>
                <a:close/>
              </a:path>
              <a:path w="636904" h="420370">
                <a:moveTo>
                  <a:pt x="285978" y="116840"/>
                </a:moveTo>
                <a:lnTo>
                  <a:pt x="284276" y="119380"/>
                </a:lnTo>
                <a:lnTo>
                  <a:pt x="287235" y="120650"/>
                </a:lnTo>
                <a:lnTo>
                  <a:pt x="289394" y="121920"/>
                </a:lnTo>
                <a:lnTo>
                  <a:pt x="293077" y="123190"/>
                </a:lnTo>
                <a:lnTo>
                  <a:pt x="294576" y="124460"/>
                </a:lnTo>
                <a:lnTo>
                  <a:pt x="295846" y="128270"/>
                </a:lnTo>
                <a:lnTo>
                  <a:pt x="295795" y="129540"/>
                </a:lnTo>
                <a:lnTo>
                  <a:pt x="294551" y="132080"/>
                </a:lnTo>
                <a:lnTo>
                  <a:pt x="291566" y="134620"/>
                </a:lnTo>
                <a:lnTo>
                  <a:pt x="286131" y="140970"/>
                </a:lnTo>
                <a:lnTo>
                  <a:pt x="219392" y="210820"/>
                </a:lnTo>
                <a:lnTo>
                  <a:pt x="214096" y="215900"/>
                </a:lnTo>
                <a:lnTo>
                  <a:pt x="210908" y="219710"/>
                </a:lnTo>
                <a:lnTo>
                  <a:pt x="208775" y="223520"/>
                </a:lnTo>
                <a:lnTo>
                  <a:pt x="208597" y="226060"/>
                </a:lnTo>
                <a:lnTo>
                  <a:pt x="209994" y="231140"/>
                </a:lnTo>
                <a:lnTo>
                  <a:pt x="211454" y="232410"/>
                </a:lnTo>
                <a:lnTo>
                  <a:pt x="216776" y="234950"/>
                </a:lnTo>
                <a:lnTo>
                  <a:pt x="220637" y="236220"/>
                </a:lnTo>
                <a:lnTo>
                  <a:pt x="225247" y="234950"/>
                </a:lnTo>
                <a:lnTo>
                  <a:pt x="231546" y="234950"/>
                </a:lnTo>
                <a:lnTo>
                  <a:pt x="239522" y="232410"/>
                </a:lnTo>
                <a:lnTo>
                  <a:pt x="244341" y="229870"/>
                </a:lnTo>
                <a:lnTo>
                  <a:pt x="229311" y="229870"/>
                </a:lnTo>
                <a:lnTo>
                  <a:pt x="227380" y="228600"/>
                </a:lnTo>
                <a:lnTo>
                  <a:pt x="226339" y="226060"/>
                </a:lnTo>
                <a:lnTo>
                  <a:pt x="226440" y="224790"/>
                </a:lnTo>
                <a:lnTo>
                  <a:pt x="227507" y="223520"/>
                </a:lnTo>
                <a:lnTo>
                  <a:pt x="229908" y="219710"/>
                </a:lnTo>
                <a:lnTo>
                  <a:pt x="234086" y="215900"/>
                </a:lnTo>
                <a:lnTo>
                  <a:pt x="318592" y="127000"/>
                </a:lnTo>
                <a:lnTo>
                  <a:pt x="285978" y="116840"/>
                </a:lnTo>
                <a:close/>
              </a:path>
              <a:path w="636904" h="420370">
                <a:moveTo>
                  <a:pt x="247954" y="223520"/>
                </a:moveTo>
                <a:lnTo>
                  <a:pt x="241985" y="226060"/>
                </a:lnTo>
                <a:lnTo>
                  <a:pt x="236867" y="228600"/>
                </a:lnTo>
                <a:lnTo>
                  <a:pt x="232575" y="228600"/>
                </a:lnTo>
                <a:lnTo>
                  <a:pt x="230771" y="229870"/>
                </a:lnTo>
                <a:lnTo>
                  <a:pt x="244341" y="229870"/>
                </a:lnTo>
                <a:lnTo>
                  <a:pt x="249161" y="227330"/>
                </a:lnTo>
                <a:lnTo>
                  <a:pt x="247954" y="223520"/>
                </a:lnTo>
                <a:close/>
              </a:path>
              <a:path w="636904" h="420370">
                <a:moveTo>
                  <a:pt x="196753" y="181610"/>
                </a:moveTo>
                <a:lnTo>
                  <a:pt x="176263" y="181610"/>
                </a:lnTo>
                <a:lnTo>
                  <a:pt x="170992" y="187960"/>
                </a:lnTo>
                <a:lnTo>
                  <a:pt x="167259" y="191770"/>
                </a:lnTo>
                <a:lnTo>
                  <a:pt x="164655" y="195580"/>
                </a:lnTo>
                <a:lnTo>
                  <a:pt x="161899" y="200660"/>
                </a:lnTo>
                <a:lnTo>
                  <a:pt x="161582" y="201930"/>
                </a:lnTo>
                <a:lnTo>
                  <a:pt x="162775" y="205740"/>
                </a:lnTo>
                <a:lnTo>
                  <a:pt x="164338" y="208280"/>
                </a:lnTo>
                <a:lnTo>
                  <a:pt x="170484" y="210820"/>
                </a:lnTo>
                <a:lnTo>
                  <a:pt x="175260" y="212090"/>
                </a:lnTo>
                <a:lnTo>
                  <a:pt x="187121" y="209550"/>
                </a:lnTo>
                <a:lnTo>
                  <a:pt x="193700" y="207010"/>
                </a:lnTo>
                <a:lnTo>
                  <a:pt x="196104" y="205740"/>
                </a:lnTo>
                <a:lnTo>
                  <a:pt x="181457" y="205740"/>
                </a:lnTo>
                <a:lnTo>
                  <a:pt x="179984" y="204470"/>
                </a:lnTo>
                <a:lnTo>
                  <a:pt x="179539" y="204470"/>
                </a:lnTo>
                <a:lnTo>
                  <a:pt x="179133" y="201930"/>
                </a:lnTo>
                <a:lnTo>
                  <a:pt x="180022" y="199390"/>
                </a:lnTo>
                <a:lnTo>
                  <a:pt x="180454" y="199390"/>
                </a:lnTo>
                <a:lnTo>
                  <a:pt x="187121" y="191770"/>
                </a:lnTo>
                <a:lnTo>
                  <a:pt x="196753" y="181610"/>
                </a:lnTo>
                <a:close/>
              </a:path>
              <a:path w="636904" h="420370">
                <a:moveTo>
                  <a:pt x="199021" y="199390"/>
                </a:moveTo>
                <a:lnTo>
                  <a:pt x="192443" y="203200"/>
                </a:lnTo>
                <a:lnTo>
                  <a:pt x="182689" y="205740"/>
                </a:lnTo>
                <a:lnTo>
                  <a:pt x="196104" y="205740"/>
                </a:lnTo>
                <a:lnTo>
                  <a:pt x="200914" y="203200"/>
                </a:lnTo>
                <a:lnTo>
                  <a:pt x="199021" y="199390"/>
                </a:lnTo>
                <a:close/>
              </a:path>
              <a:path w="636904" h="420370">
                <a:moveTo>
                  <a:pt x="190271" y="120650"/>
                </a:moveTo>
                <a:lnTo>
                  <a:pt x="146773" y="135890"/>
                </a:lnTo>
                <a:lnTo>
                  <a:pt x="139110" y="142240"/>
                </a:lnTo>
                <a:lnTo>
                  <a:pt x="132599" y="147320"/>
                </a:lnTo>
                <a:lnTo>
                  <a:pt x="127237" y="153670"/>
                </a:lnTo>
                <a:lnTo>
                  <a:pt x="123024" y="161290"/>
                </a:lnTo>
                <a:lnTo>
                  <a:pt x="119786" y="167640"/>
                </a:lnTo>
                <a:lnTo>
                  <a:pt x="118795" y="172720"/>
                </a:lnTo>
                <a:lnTo>
                  <a:pt x="121310" y="182880"/>
                </a:lnTo>
                <a:lnTo>
                  <a:pt x="124066" y="186690"/>
                </a:lnTo>
                <a:lnTo>
                  <a:pt x="132778" y="191770"/>
                </a:lnTo>
                <a:lnTo>
                  <a:pt x="144183" y="191770"/>
                </a:lnTo>
                <a:lnTo>
                  <a:pt x="150974" y="190500"/>
                </a:lnTo>
                <a:lnTo>
                  <a:pt x="158584" y="189230"/>
                </a:lnTo>
                <a:lnTo>
                  <a:pt x="167014" y="185420"/>
                </a:lnTo>
                <a:lnTo>
                  <a:pt x="147154" y="185420"/>
                </a:lnTo>
                <a:lnTo>
                  <a:pt x="141808" y="182880"/>
                </a:lnTo>
                <a:lnTo>
                  <a:pt x="139230" y="181610"/>
                </a:lnTo>
                <a:lnTo>
                  <a:pt x="137553" y="179070"/>
                </a:lnTo>
                <a:lnTo>
                  <a:pt x="135991" y="172720"/>
                </a:lnTo>
                <a:lnTo>
                  <a:pt x="136639" y="168910"/>
                </a:lnTo>
                <a:lnTo>
                  <a:pt x="138709" y="165100"/>
                </a:lnTo>
                <a:lnTo>
                  <a:pt x="142331" y="158750"/>
                </a:lnTo>
                <a:lnTo>
                  <a:pt x="147005" y="153670"/>
                </a:lnTo>
                <a:lnTo>
                  <a:pt x="152732" y="147320"/>
                </a:lnTo>
                <a:lnTo>
                  <a:pt x="159512" y="142240"/>
                </a:lnTo>
                <a:lnTo>
                  <a:pt x="166715" y="137160"/>
                </a:lnTo>
                <a:lnTo>
                  <a:pt x="173694" y="133350"/>
                </a:lnTo>
                <a:lnTo>
                  <a:pt x="180450" y="130810"/>
                </a:lnTo>
                <a:lnTo>
                  <a:pt x="186982" y="128270"/>
                </a:lnTo>
                <a:lnTo>
                  <a:pt x="193027" y="127000"/>
                </a:lnTo>
                <a:lnTo>
                  <a:pt x="207441" y="127000"/>
                </a:lnTo>
                <a:lnTo>
                  <a:pt x="197904" y="121920"/>
                </a:lnTo>
                <a:lnTo>
                  <a:pt x="190271" y="120650"/>
                </a:lnTo>
                <a:close/>
              </a:path>
              <a:path w="636904" h="420370">
                <a:moveTo>
                  <a:pt x="207441" y="127000"/>
                </a:moveTo>
                <a:lnTo>
                  <a:pt x="197916" y="127000"/>
                </a:lnTo>
                <a:lnTo>
                  <a:pt x="201663" y="129540"/>
                </a:lnTo>
                <a:lnTo>
                  <a:pt x="204990" y="130810"/>
                </a:lnTo>
                <a:lnTo>
                  <a:pt x="207048" y="133350"/>
                </a:lnTo>
                <a:lnTo>
                  <a:pt x="208584" y="139700"/>
                </a:lnTo>
                <a:lnTo>
                  <a:pt x="207683" y="144780"/>
                </a:lnTo>
                <a:lnTo>
                  <a:pt x="205079" y="149860"/>
                </a:lnTo>
                <a:lnTo>
                  <a:pt x="169976" y="180340"/>
                </a:lnTo>
                <a:lnTo>
                  <a:pt x="161237" y="182880"/>
                </a:lnTo>
                <a:lnTo>
                  <a:pt x="153630" y="185420"/>
                </a:lnTo>
                <a:lnTo>
                  <a:pt x="167014" y="185420"/>
                </a:lnTo>
                <a:lnTo>
                  <a:pt x="176263" y="181610"/>
                </a:lnTo>
                <a:lnTo>
                  <a:pt x="196753" y="181610"/>
                </a:lnTo>
                <a:lnTo>
                  <a:pt x="231668" y="144780"/>
                </a:lnTo>
                <a:lnTo>
                  <a:pt x="211848" y="144780"/>
                </a:lnTo>
                <a:lnTo>
                  <a:pt x="212877" y="139700"/>
                </a:lnTo>
                <a:lnTo>
                  <a:pt x="212699" y="135890"/>
                </a:lnTo>
                <a:lnTo>
                  <a:pt x="209918" y="129540"/>
                </a:lnTo>
                <a:lnTo>
                  <a:pt x="207441" y="127000"/>
                </a:lnTo>
                <a:close/>
              </a:path>
              <a:path w="636904" h="420370">
                <a:moveTo>
                  <a:pt x="131028" y="63500"/>
                </a:moveTo>
                <a:lnTo>
                  <a:pt x="110820" y="63500"/>
                </a:lnTo>
                <a:lnTo>
                  <a:pt x="53086" y="151130"/>
                </a:lnTo>
                <a:lnTo>
                  <a:pt x="56324" y="152400"/>
                </a:lnTo>
                <a:lnTo>
                  <a:pt x="103233" y="125730"/>
                </a:lnTo>
                <a:lnTo>
                  <a:pt x="89903" y="125730"/>
                </a:lnTo>
                <a:lnTo>
                  <a:pt x="99704" y="110490"/>
                </a:lnTo>
                <a:lnTo>
                  <a:pt x="108380" y="97790"/>
                </a:lnTo>
                <a:lnTo>
                  <a:pt x="115929" y="86360"/>
                </a:lnTo>
                <a:lnTo>
                  <a:pt x="122351" y="77470"/>
                </a:lnTo>
                <a:lnTo>
                  <a:pt x="130175" y="64770"/>
                </a:lnTo>
                <a:lnTo>
                  <a:pt x="131028" y="63500"/>
                </a:lnTo>
                <a:close/>
              </a:path>
              <a:path w="636904" h="420370">
                <a:moveTo>
                  <a:pt x="220230" y="135890"/>
                </a:moveTo>
                <a:lnTo>
                  <a:pt x="211848" y="144780"/>
                </a:lnTo>
                <a:lnTo>
                  <a:pt x="231668" y="144780"/>
                </a:lnTo>
                <a:lnTo>
                  <a:pt x="235280" y="140970"/>
                </a:lnTo>
                <a:lnTo>
                  <a:pt x="220230" y="135890"/>
                </a:lnTo>
                <a:close/>
              </a:path>
              <a:path w="636904" h="420370">
                <a:moveTo>
                  <a:pt x="173545" y="58420"/>
                </a:moveTo>
                <a:lnTo>
                  <a:pt x="171145" y="60960"/>
                </a:lnTo>
                <a:lnTo>
                  <a:pt x="174358" y="63500"/>
                </a:lnTo>
                <a:lnTo>
                  <a:pt x="176326" y="66040"/>
                </a:lnTo>
                <a:lnTo>
                  <a:pt x="177825" y="69850"/>
                </a:lnTo>
                <a:lnTo>
                  <a:pt x="177774" y="71120"/>
                </a:lnTo>
                <a:lnTo>
                  <a:pt x="176009" y="74930"/>
                </a:lnTo>
                <a:lnTo>
                  <a:pt x="174358" y="76200"/>
                </a:lnTo>
                <a:lnTo>
                  <a:pt x="169633" y="81280"/>
                </a:lnTo>
                <a:lnTo>
                  <a:pt x="157403" y="87630"/>
                </a:lnTo>
                <a:lnTo>
                  <a:pt x="89903" y="125730"/>
                </a:lnTo>
                <a:lnTo>
                  <a:pt x="103233" y="125730"/>
                </a:lnTo>
                <a:lnTo>
                  <a:pt x="181470" y="81280"/>
                </a:lnTo>
                <a:lnTo>
                  <a:pt x="184442" y="81280"/>
                </a:lnTo>
                <a:lnTo>
                  <a:pt x="189611" y="78740"/>
                </a:lnTo>
                <a:lnTo>
                  <a:pt x="193738" y="77470"/>
                </a:lnTo>
                <a:lnTo>
                  <a:pt x="208813" y="77470"/>
                </a:lnTo>
                <a:lnTo>
                  <a:pt x="173545" y="58420"/>
                </a:lnTo>
                <a:close/>
              </a:path>
              <a:path w="636904" h="420370">
                <a:moveTo>
                  <a:pt x="62026" y="0"/>
                </a:moveTo>
                <a:lnTo>
                  <a:pt x="59359" y="2540"/>
                </a:lnTo>
                <a:lnTo>
                  <a:pt x="64338" y="6350"/>
                </a:lnTo>
                <a:lnTo>
                  <a:pt x="67322" y="8890"/>
                </a:lnTo>
                <a:lnTo>
                  <a:pt x="69354" y="13970"/>
                </a:lnTo>
                <a:lnTo>
                  <a:pt x="68973" y="17780"/>
                </a:lnTo>
                <a:lnTo>
                  <a:pt x="66141" y="22860"/>
                </a:lnTo>
                <a:lnTo>
                  <a:pt x="64401" y="25400"/>
                </a:lnTo>
                <a:lnTo>
                  <a:pt x="62014" y="29210"/>
                </a:lnTo>
                <a:lnTo>
                  <a:pt x="0" y="123190"/>
                </a:lnTo>
                <a:lnTo>
                  <a:pt x="2984" y="124460"/>
                </a:lnTo>
                <a:lnTo>
                  <a:pt x="50162" y="97790"/>
                </a:lnTo>
                <a:lnTo>
                  <a:pt x="37007" y="97790"/>
                </a:lnTo>
                <a:lnTo>
                  <a:pt x="77101" y="36830"/>
                </a:lnTo>
                <a:lnTo>
                  <a:pt x="82384" y="29210"/>
                </a:lnTo>
                <a:lnTo>
                  <a:pt x="86690" y="24130"/>
                </a:lnTo>
                <a:lnTo>
                  <a:pt x="93370" y="21590"/>
                </a:lnTo>
                <a:lnTo>
                  <a:pt x="101900" y="21590"/>
                </a:lnTo>
                <a:lnTo>
                  <a:pt x="62026" y="0"/>
                </a:lnTo>
                <a:close/>
              </a:path>
              <a:path w="636904" h="420370">
                <a:moveTo>
                  <a:pt x="112915" y="26670"/>
                </a:moveTo>
                <a:lnTo>
                  <a:pt x="110515" y="30480"/>
                </a:lnTo>
                <a:lnTo>
                  <a:pt x="116674" y="33020"/>
                </a:lnTo>
                <a:lnTo>
                  <a:pt x="120269" y="36830"/>
                </a:lnTo>
                <a:lnTo>
                  <a:pt x="122301" y="41910"/>
                </a:lnTo>
                <a:lnTo>
                  <a:pt x="121945" y="45720"/>
                </a:lnTo>
                <a:lnTo>
                  <a:pt x="119811" y="49530"/>
                </a:lnTo>
                <a:lnTo>
                  <a:pt x="119265" y="50800"/>
                </a:lnTo>
                <a:lnTo>
                  <a:pt x="118592" y="52070"/>
                </a:lnTo>
                <a:lnTo>
                  <a:pt x="37007" y="97790"/>
                </a:lnTo>
                <a:lnTo>
                  <a:pt x="50162" y="97790"/>
                </a:lnTo>
                <a:lnTo>
                  <a:pt x="110820" y="63500"/>
                </a:lnTo>
                <a:lnTo>
                  <a:pt x="131028" y="63500"/>
                </a:lnTo>
                <a:lnTo>
                  <a:pt x="134442" y="58420"/>
                </a:lnTo>
                <a:lnTo>
                  <a:pt x="139573" y="52070"/>
                </a:lnTo>
                <a:lnTo>
                  <a:pt x="142989" y="50800"/>
                </a:lnTo>
                <a:lnTo>
                  <a:pt x="158678" y="50800"/>
                </a:lnTo>
                <a:lnTo>
                  <a:pt x="112915" y="26670"/>
                </a:lnTo>
                <a:close/>
              </a:path>
              <a:path w="636904" h="420370">
                <a:moveTo>
                  <a:pt x="208813" y="77470"/>
                </a:moveTo>
                <a:lnTo>
                  <a:pt x="199872" y="77470"/>
                </a:lnTo>
                <a:lnTo>
                  <a:pt x="206235" y="80010"/>
                </a:lnTo>
                <a:lnTo>
                  <a:pt x="208813" y="77470"/>
                </a:lnTo>
                <a:close/>
              </a:path>
              <a:path w="636904" h="420370">
                <a:moveTo>
                  <a:pt x="158678" y="50800"/>
                </a:moveTo>
                <a:lnTo>
                  <a:pt x="148844" y="50800"/>
                </a:lnTo>
                <a:lnTo>
                  <a:pt x="152831" y="52070"/>
                </a:lnTo>
                <a:lnTo>
                  <a:pt x="158419" y="54610"/>
                </a:lnTo>
                <a:lnTo>
                  <a:pt x="161086" y="52070"/>
                </a:lnTo>
                <a:lnTo>
                  <a:pt x="158678" y="50800"/>
                </a:lnTo>
                <a:close/>
              </a:path>
              <a:path w="636904" h="420370">
                <a:moveTo>
                  <a:pt x="101900" y="21590"/>
                </a:moveTo>
                <a:lnTo>
                  <a:pt x="93370" y="21590"/>
                </a:lnTo>
                <a:lnTo>
                  <a:pt x="98005" y="22860"/>
                </a:lnTo>
                <a:lnTo>
                  <a:pt x="103936" y="26670"/>
                </a:lnTo>
                <a:lnTo>
                  <a:pt x="106591" y="24130"/>
                </a:lnTo>
                <a:lnTo>
                  <a:pt x="101900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64964" y="3863789"/>
            <a:ext cx="274320" cy="260033"/>
          </a:xfrm>
          <a:custGeom>
            <a:avLst/>
            <a:gdLst/>
            <a:ahLst/>
            <a:cxnLst/>
            <a:rect l="l" t="t" r="r" b="b"/>
            <a:pathLst>
              <a:path w="365760" h="346710">
                <a:moveTo>
                  <a:pt x="189179" y="146761"/>
                </a:moveTo>
                <a:lnTo>
                  <a:pt x="187096" y="149605"/>
                </a:lnTo>
                <a:lnTo>
                  <a:pt x="189645" y="151498"/>
                </a:lnTo>
                <a:lnTo>
                  <a:pt x="191389" y="152971"/>
                </a:lnTo>
                <a:lnTo>
                  <a:pt x="195084" y="156997"/>
                </a:lnTo>
                <a:lnTo>
                  <a:pt x="195694" y="160159"/>
                </a:lnTo>
                <a:lnTo>
                  <a:pt x="194320" y="163677"/>
                </a:lnTo>
                <a:lnTo>
                  <a:pt x="188768" y="173427"/>
                </a:lnTo>
                <a:lnTo>
                  <a:pt x="178428" y="186712"/>
                </a:lnTo>
                <a:lnTo>
                  <a:pt x="163317" y="203507"/>
                </a:lnTo>
                <a:lnTo>
                  <a:pt x="143433" y="223812"/>
                </a:lnTo>
                <a:lnTo>
                  <a:pt x="145910" y="226517"/>
                </a:lnTo>
                <a:lnTo>
                  <a:pt x="168236" y="227045"/>
                </a:lnTo>
                <a:lnTo>
                  <a:pt x="177685" y="227164"/>
                </a:lnTo>
                <a:lnTo>
                  <a:pt x="188982" y="226681"/>
                </a:lnTo>
                <a:lnTo>
                  <a:pt x="224863" y="222262"/>
                </a:lnTo>
                <a:lnTo>
                  <a:pt x="166204" y="222262"/>
                </a:lnTo>
                <a:lnTo>
                  <a:pt x="174204" y="214020"/>
                </a:lnTo>
                <a:lnTo>
                  <a:pt x="201926" y="182325"/>
                </a:lnTo>
                <a:lnTo>
                  <a:pt x="213042" y="163677"/>
                </a:lnTo>
                <a:lnTo>
                  <a:pt x="189179" y="146761"/>
                </a:lnTo>
                <a:close/>
              </a:path>
              <a:path w="365760" h="346710">
                <a:moveTo>
                  <a:pt x="236067" y="194856"/>
                </a:moveTo>
                <a:lnTo>
                  <a:pt x="234124" y="195503"/>
                </a:lnTo>
                <a:lnTo>
                  <a:pt x="230517" y="198805"/>
                </a:lnTo>
                <a:lnTo>
                  <a:pt x="229717" y="201637"/>
                </a:lnTo>
                <a:lnTo>
                  <a:pt x="230555" y="209194"/>
                </a:lnTo>
                <a:lnTo>
                  <a:pt x="230136" y="211658"/>
                </a:lnTo>
                <a:lnTo>
                  <a:pt x="227558" y="214020"/>
                </a:lnTo>
                <a:lnTo>
                  <a:pt x="225933" y="215036"/>
                </a:lnTo>
                <a:lnTo>
                  <a:pt x="223977" y="215836"/>
                </a:lnTo>
                <a:lnTo>
                  <a:pt x="221462" y="216992"/>
                </a:lnTo>
                <a:lnTo>
                  <a:pt x="178485" y="222186"/>
                </a:lnTo>
                <a:lnTo>
                  <a:pt x="166204" y="222262"/>
                </a:lnTo>
                <a:lnTo>
                  <a:pt x="224863" y="222262"/>
                </a:lnTo>
                <a:lnTo>
                  <a:pt x="246959" y="202229"/>
                </a:lnTo>
                <a:lnTo>
                  <a:pt x="246176" y="199758"/>
                </a:lnTo>
                <a:lnTo>
                  <a:pt x="242735" y="196011"/>
                </a:lnTo>
                <a:lnTo>
                  <a:pt x="240779" y="195110"/>
                </a:lnTo>
                <a:lnTo>
                  <a:pt x="236067" y="194856"/>
                </a:lnTo>
                <a:close/>
              </a:path>
              <a:path w="365760" h="346710">
                <a:moveTo>
                  <a:pt x="156959" y="110794"/>
                </a:moveTo>
                <a:lnTo>
                  <a:pt x="154114" y="113410"/>
                </a:lnTo>
                <a:lnTo>
                  <a:pt x="157734" y="116268"/>
                </a:lnTo>
                <a:lnTo>
                  <a:pt x="160032" y="118236"/>
                </a:lnTo>
                <a:lnTo>
                  <a:pt x="162217" y="120611"/>
                </a:lnTo>
                <a:lnTo>
                  <a:pt x="162826" y="121958"/>
                </a:lnTo>
                <a:lnTo>
                  <a:pt x="162852" y="124713"/>
                </a:lnTo>
                <a:lnTo>
                  <a:pt x="162318" y="125895"/>
                </a:lnTo>
                <a:lnTo>
                  <a:pt x="159893" y="128130"/>
                </a:lnTo>
                <a:lnTo>
                  <a:pt x="155816" y="130428"/>
                </a:lnTo>
                <a:lnTo>
                  <a:pt x="102260" y="156997"/>
                </a:lnTo>
                <a:lnTo>
                  <a:pt x="98844" y="159054"/>
                </a:lnTo>
                <a:lnTo>
                  <a:pt x="95250" y="162356"/>
                </a:lnTo>
                <a:lnTo>
                  <a:pt x="94335" y="164363"/>
                </a:lnTo>
                <a:lnTo>
                  <a:pt x="94272" y="169075"/>
                </a:lnTo>
                <a:lnTo>
                  <a:pt x="95173" y="171246"/>
                </a:lnTo>
                <a:lnTo>
                  <a:pt x="99771" y="176250"/>
                </a:lnTo>
                <a:lnTo>
                  <a:pt x="103962" y="178231"/>
                </a:lnTo>
                <a:lnTo>
                  <a:pt x="117119" y="180479"/>
                </a:lnTo>
                <a:lnTo>
                  <a:pt x="124942" y="180454"/>
                </a:lnTo>
                <a:lnTo>
                  <a:pt x="133032" y="179120"/>
                </a:lnTo>
                <a:lnTo>
                  <a:pt x="132525" y="175983"/>
                </a:lnTo>
                <a:lnTo>
                  <a:pt x="120065" y="175983"/>
                </a:lnTo>
                <a:lnTo>
                  <a:pt x="115341" y="175221"/>
                </a:lnTo>
                <a:lnTo>
                  <a:pt x="113626" y="174904"/>
                </a:lnTo>
                <a:lnTo>
                  <a:pt x="112433" y="174396"/>
                </a:lnTo>
                <a:lnTo>
                  <a:pt x="111188" y="173024"/>
                </a:lnTo>
                <a:lnTo>
                  <a:pt x="110921" y="172262"/>
                </a:lnTo>
                <a:lnTo>
                  <a:pt x="111048" y="170446"/>
                </a:lnTo>
                <a:lnTo>
                  <a:pt x="111467" y="169633"/>
                </a:lnTo>
                <a:lnTo>
                  <a:pt x="112928" y="168300"/>
                </a:lnTo>
                <a:lnTo>
                  <a:pt x="115443" y="166890"/>
                </a:lnTo>
                <a:lnTo>
                  <a:pt x="184137" y="132194"/>
                </a:lnTo>
                <a:lnTo>
                  <a:pt x="156959" y="110794"/>
                </a:lnTo>
                <a:close/>
              </a:path>
              <a:path w="365760" h="346710">
                <a:moveTo>
                  <a:pt x="132372" y="175031"/>
                </a:moveTo>
                <a:lnTo>
                  <a:pt x="125742" y="175920"/>
                </a:lnTo>
                <a:lnTo>
                  <a:pt x="120065" y="175983"/>
                </a:lnTo>
                <a:lnTo>
                  <a:pt x="132525" y="175983"/>
                </a:lnTo>
                <a:lnTo>
                  <a:pt x="132372" y="175031"/>
                </a:lnTo>
                <a:close/>
              </a:path>
              <a:path w="365760" h="346710">
                <a:moveTo>
                  <a:pt x="91339" y="57238"/>
                </a:moveTo>
                <a:lnTo>
                  <a:pt x="84277" y="57238"/>
                </a:lnTo>
                <a:lnTo>
                  <a:pt x="87071" y="61848"/>
                </a:lnTo>
                <a:lnTo>
                  <a:pt x="90182" y="65976"/>
                </a:lnTo>
                <a:lnTo>
                  <a:pt x="93468" y="69456"/>
                </a:lnTo>
                <a:lnTo>
                  <a:pt x="93588" y="69684"/>
                </a:lnTo>
                <a:lnTo>
                  <a:pt x="60109" y="129552"/>
                </a:lnTo>
                <a:lnTo>
                  <a:pt x="81800" y="153174"/>
                </a:lnTo>
                <a:lnTo>
                  <a:pt x="85229" y="151498"/>
                </a:lnTo>
                <a:lnTo>
                  <a:pt x="80746" y="146024"/>
                </a:lnTo>
                <a:lnTo>
                  <a:pt x="78498" y="141147"/>
                </a:lnTo>
                <a:lnTo>
                  <a:pt x="78498" y="132549"/>
                </a:lnTo>
                <a:lnTo>
                  <a:pt x="80975" y="125983"/>
                </a:lnTo>
                <a:lnTo>
                  <a:pt x="86513" y="116077"/>
                </a:lnTo>
                <a:lnTo>
                  <a:pt x="106032" y="80937"/>
                </a:lnTo>
                <a:lnTo>
                  <a:pt x="161052" y="80937"/>
                </a:lnTo>
                <a:lnTo>
                  <a:pt x="165327" y="77012"/>
                </a:lnTo>
                <a:lnTo>
                  <a:pt x="121644" y="77000"/>
                </a:lnTo>
                <a:lnTo>
                  <a:pt x="115020" y="75838"/>
                </a:lnTo>
                <a:lnTo>
                  <a:pt x="91959" y="58140"/>
                </a:lnTo>
                <a:lnTo>
                  <a:pt x="91339" y="57238"/>
                </a:lnTo>
                <a:close/>
              </a:path>
              <a:path w="365760" h="346710">
                <a:moveTo>
                  <a:pt x="202641" y="101333"/>
                </a:moveTo>
                <a:lnTo>
                  <a:pt x="200266" y="102209"/>
                </a:lnTo>
                <a:lnTo>
                  <a:pt x="196227" y="105905"/>
                </a:lnTo>
                <a:lnTo>
                  <a:pt x="195173" y="108203"/>
                </a:lnTo>
                <a:lnTo>
                  <a:pt x="194945" y="113703"/>
                </a:lnTo>
                <a:lnTo>
                  <a:pt x="195795" y="116077"/>
                </a:lnTo>
                <a:lnTo>
                  <a:pt x="199453" y="120053"/>
                </a:lnTo>
                <a:lnTo>
                  <a:pt x="201752" y="121107"/>
                </a:lnTo>
                <a:lnTo>
                  <a:pt x="207251" y="121348"/>
                </a:lnTo>
                <a:lnTo>
                  <a:pt x="209626" y="120484"/>
                </a:lnTo>
                <a:lnTo>
                  <a:pt x="213652" y="116789"/>
                </a:lnTo>
                <a:lnTo>
                  <a:pt x="214731" y="114503"/>
                </a:lnTo>
                <a:lnTo>
                  <a:pt x="214960" y="109092"/>
                </a:lnTo>
                <a:lnTo>
                  <a:pt x="214083" y="106718"/>
                </a:lnTo>
                <a:lnTo>
                  <a:pt x="210337" y="102641"/>
                </a:lnTo>
                <a:lnTo>
                  <a:pt x="208051" y="101561"/>
                </a:lnTo>
                <a:lnTo>
                  <a:pt x="202641" y="101333"/>
                </a:lnTo>
                <a:close/>
              </a:path>
              <a:path w="365760" h="346710">
                <a:moveTo>
                  <a:pt x="3429" y="62407"/>
                </a:moveTo>
                <a:lnTo>
                  <a:pt x="0" y="64084"/>
                </a:lnTo>
                <a:lnTo>
                  <a:pt x="35140" y="102361"/>
                </a:lnTo>
                <a:lnTo>
                  <a:pt x="38442" y="100545"/>
                </a:lnTo>
                <a:lnTo>
                  <a:pt x="34455" y="95415"/>
                </a:lnTo>
                <a:lnTo>
                  <a:pt x="32410" y="91922"/>
                </a:lnTo>
                <a:lnTo>
                  <a:pt x="58083" y="70370"/>
                </a:lnTo>
                <a:lnTo>
                  <a:pt x="16332" y="70370"/>
                </a:lnTo>
                <a:lnTo>
                  <a:pt x="13881" y="69938"/>
                </a:lnTo>
                <a:lnTo>
                  <a:pt x="11214" y="68694"/>
                </a:lnTo>
                <a:lnTo>
                  <a:pt x="9474" y="67970"/>
                </a:lnTo>
                <a:lnTo>
                  <a:pt x="6883" y="65874"/>
                </a:lnTo>
                <a:lnTo>
                  <a:pt x="3429" y="62407"/>
                </a:lnTo>
                <a:close/>
              </a:path>
              <a:path w="365760" h="346710">
                <a:moveTo>
                  <a:pt x="161052" y="80937"/>
                </a:moveTo>
                <a:lnTo>
                  <a:pt x="106032" y="80937"/>
                </a:lnTo>
                <a:lnTo>
                  <a:pt x="112997" y="85673"/>
                </a:lnTo>
                <a:lnTo>
                  <a:pt x="120062" y="89065"/>
                </a:lnTo>
                <a:lnTo>
                  <a:pt x="127227" y="91113"/>
                </a:lnTo>
                <a:lnTo>
                  <a:pt x="134493" y="91820"/>
                </a:lnTo>
                <a:lnTo>
                  <a:pt x="141496" y="91299"/>
                </a:lnTo>
                <a:lnTo>
                  <a:pt x="147861" y="89674"/>
                </a:lnTo>
                <a:lnTo>
                  <a:pt x="153590" y="86945"/>
                </a:lnTo>
                <a:lnTo>
                  <a:pt x="158686" y="83108"/>
                </a:lnTo>
                <a:lnTo>
                  <a:pt x="161052" y="80937"/>
                </a:lnTo>
                <a:close/>
              </a:path>
              <a:path w="365760" h="346710">
                <a:moveTo>
                  <a:pt x="150764" y="29857"/>
                </a:moveTo>
                <a:lnTo>
                  <a:pt x="140004" y="29857"/>
                </a:lnTo>
                <a:lnTo>
                  <a:pt x="142367" y="31635"/>
                </a:lnTo>
                <a:lnTo>
                  <a:pt x="144259" y="33299"/>
                </a:lnTo>
                <a:lnTo>
                  <a:pt x="151257" y="40932"/>
                </a:lnTo>
                <a:lnTo>
                  <a:pt x="154012" y="46799"/>
                </a:lnTo>
                <a:lnTo>
                  <a:pt x="153899" y="54579"/>
                </a:lnTo>
                <a:lnTo>
                  <a:pt x="121716" y="77012"/>
                </a:lnTo>
                <a:lnTo>
                  <a:pt x="165327" y="77012"/>
                </a:lnTo>
                <a:lnTo>
                  <a:pt x="168418" y="69938"/>
                </a:lnTo>
                <a:lnTo>
                  <a:pt x="168315" y="63461"/>
                </a:lnTo>
                <a:lnTo>
                  <a:pt x="168232" y="61150"/>
                </a:lnTo>
                <a:lnTo>
                  <a:pt x="167115" y="54579"/>
                </a:lnTo>
                <a:lnTo>
                  <a:pt x="164190" y="47555"/>
                </a:lnTo>
                <a:lnTo>
                  <a:pt x="159462" y="40101"/>
                </a:lnTo>
                <a:lnTo>
                  <a:pt x="152933" y="32219"/>
                </a:lnTo>
                <a:lnTo>
                  <a:pt x="150764" y="29857"/>
                </a:lnTo>
                <a:close/>
              </a:path>
              <a:path w="365760" h="346710">
                <a:moveTo>
                  <a:pt x="123355" y="0"/>
                </a:moveTo>
                <a:lnTo>
                  <a:pt x="119849" y="1600"/>
                </a:lnTo>
                <a:lnTo>
                  <a:pt x="123024" y="4965"/>
                </a:lnTo>
                <a:lnTo>
                  <a:pt x="124663" y="8267"/>
                </a:lnTo>
                <a:lnTo>
                  <a:pt x="40395" y="61175"/>
                </a:lnTo>
                <a:lnTo>
                  <a:pt x="18592" y="69989"/>
                </a:lnTo>
                <a:lnTo>
                  <a:pt x="16332" y="70370"/>
                </a:lnTo>
                <a:lnTo>
                  <a:pt x="58083" y="70370"/>
                </a:lnTo>
                <a:lnTo>
                  <a:pt x="84277" y="57238"/>
                </a:lnTo>
                <a:lnTo>
                  <a:pt x="91339" y="57238"/>
                </a:lnTo>
                <a:lnTo>
                  <a:pt x="89573" y="54673"/>
                </a:lnTo>
                <a:lnTo>
                  <a:pt x="140004" y="29857"/>
                </a:lnTo>
                <a:lnTo>
                  <a:pt x="150764" y="29857"/>
                </a:lnTo>
                <a:lnTo>
                  <a:pt x="123355" y="0"/>
                </a:lnTo>
                <a:close/>
              </a:path>
              <a:path w="365760" h="346710">
                <a:moveTo>
                  <a:pt x="315455" y="283413"/>
                </a:moveTo>
                <a:lnTo>
                  <a:pt x="313232" y="286397"/>
                </a:lnTo>
                <a:lnTo>
                  <a:pt x="316166" y="288721"/>
                </a:lnTo>
                <a:lnTo>
                  <a:pt x="318096" y="290385"/>
                </a:lnTo>
                <a:lnTo>
                  <a:pt x="320509" y="293014"/>
                </a:lnTo>
                <a:lnTo>
                  <a:pt x="321297" y="294652"/>
                </a:lnTo>
                <a:lnTo>
                  <a:pt x="321500" y="297611"/>
                </a:lnTo>
                <a:lnTo>
                  <a:pt x="321106" y="298640"/>
                </a:lnTo>
                <a:lnTo>
                  <a:pt x="317995" y="301497"/>
                </a:lnTo>
                <a:lnTo>
                  <a:pt x="313537" y="304152"/>
                </a:lnTo>
                <a:lnTo>
                  <a:pt x="249212" y="335495"/>
                </a:lnTo>
                <a:lnTo>
                  <a:pt x="259448" y="346659"/>
                </a:lnTo>
                <a:lnTo>
                  <a:pt x="294576" y="331063"/>
                </a:lnTo>
                <a:lnTo>
                  <a:pt x="322303" y="326847"/>
                </a:lnTo>
                <a:lnTo>
                  <a:pt x="297561" y="326847"/>
                </a:lnTo>
                <a:lnTo>
                  <a:pt x="342633" y="304812"/>
                </a:lnTo>
                <a:lnTo>
                  <a:pt x="315455" y="283413"/>
                </a:lnTo>
                <a:close/>
              </a:path>
              <a:path w="365760" h="346710">
                <a:moveTo>
                  <a:pt x="362090" y="325996"/>
                </a:moveTo>
                <a:lnTo>
                  <a:pt x="335699" y="325996"/>
                </a:lnTo>
                <a:lnTo>
                  <a:pt x="339356" y="326174"/>
                </a:lnTo>
                <a:lnTo>
                  <a:pt x="342265" y="327190"/>
                </a:lnTo>
                <a:lnTo>
                  <a:pt x="343166" y="327786"/>
                </a:lnTo>
                <a:lnTo>
                  <a:pt x="344424" y="329145"/>
                </a:lnTo>
                <a:lnTo>
                  <a:pt x="344652" y="329780"/>
                </a:lnTo>
                <a:lnTo>
                  <a:pt x="344639" y="331139"/>
                </a:lnTo>
                <a:lnTo>
                  <a:pt x="344233" y="331914"/>
                </a:lnTo>
                <a:lnTo>
                  <a:pt x="343395" y="332866"/>
                </a:lnTo>
                <a:lnTo>
                  <a:pt x="342074" y="334441"/>
                </a:lnTo>
                <a:lnTo>
                  <a:pt x="341518" y="335724"/>
                </a:lnTo>
                <a:lnTo>
                  <a:pt x="341426" y="338912"/>
                </a:lnTo>
                <a:lnTo>
                  <a:pt x="341934" y="340207"/>
                </a:lnTo>
                <a:lnTo>
                  <a:pt x="344970" y="343509"/>
                </a:lnTo>
                <a:lnTo>
                  <a:pt x="347611" y="344182"/>
                </a:lnTo>
                <a:lnTo>
                  <a:pt x="350862" y="343331"/>
                </a:lnTo>
                <a:lnTo>
                  <a:pt x="355295" y="342315"/>
                </a:lnTo>
                <a:lnTo>
                  <a:pt x="365277" y="330415"/>
                </a:lnTo>
                <a:lnTo>
                  <a:pt x="364591" y="328726"/>
                </a:lnTo>
                <a:lnTo>
                  <a:pt x="362090" y="325996"/>
                </a:lnTo>
                <a:close/>
              </a:path>
              <a:path w="365760" h="346710">
                <a:moveTo>
                  <a:pt x="339246" y="321425"/>
                </a:moveTo>
                <a:lnTo>
                  <a:pt x="327258" y="322018"/>
                </a:lnTo>
                <a:lnTo>
                  <a:pt x="313362" y="323825"/>
                </a:lnTo>
                <a:lnTo>
                  <a:pt x="297561" y="326847"/>
                </a:lnTo>
                <a:lnTo>
                  <a:pt x="322303" y="326847"/>
                </a:lnTo>
                <a:lnTo>
                  <a:pt x="323556" y="326711"/>
                </a:lnTo>
                <a:lnTo>
                  <a:pt x="330225" y="326275"/>
                </a:lnTo>
                <a:lnTo>
                  <a:pt x="335699" y="325996"/>
                </a:lnTo>
                <a:lnTo>
                  <a:pt x="362090" y="325996"/>
                </a:lnTo>
                <a:lnTo>
                  <a:pt x="360845" y="324637"/>
                </a:lnTo>
                <a:lnTo>
                  <a:pt x="356235" y="322948"/>
                </a:lnTo>
                <a:lnTo>
                  <a:pt x="349326" y="322046"/>
                </a:lnTo>
                <a:lnTo>
                  <a:pt x="339246" y="321425"/>
                </a:lnTo>
                <a:close/>
              </a:path>
              <a:path w="365760" h="346710">
                <a:moveTo>
                  <a:pt x="255071" y="237312"/>
                </a:moveTo>
                <a:lnTo>
                  <a:pt x="215472" y="248136"/>
                </a:lnTo>
                <a:lnTo>
                  <a:pt x="198615" y="279412"/>
                </a:lnTo>
                <a:lnTo>
                  <a:pt x="201282" y="286816"/>
                </a:lnTo>
                <a:lnTo>
                  <a:pt x="239858" y="309475"/>
                </a:lnTo>
                <a:lnTo>
                  <a:pt x="255193" y="311137"/>
                </a:lnTo>
                <a:lnTo>
                  <a:pt x="255892" y="307657"/>
                </a:lnTo>
                <a:lnTo>
                  <a:pt x="245148" y="305803"/>
                </a:lnTo>
                <a:lnTo>
                  <a:pt x="237566" y="303910"/>
                </a:lnTo>
                <a:lnTo>
                  <a:pt x="228765" y="300088"/>
                </a:lnTo>
                <a:lnTo>
                  <a:pt x="224955" y="297370"/>
                </a:lnTo>
                <a:lnTo>
                  <a:pt x="217728" y="289496"/>
                </a:lnTo>
                <a:lnTo>
                  <a:pt x="215836" y="284391"/>
                </a:lnTo>
                <a:lnTo>
                  <a:pt x="216281" y="272694"/>
                </a:lnTo>
                <a:lnTo>
                  <a:pt x="218554" y="267779"/>
                </a:lnTo>
                <a:lnTo>
                  <a:pt x="224485" y="262331"/>
                </a:lnTo>
                <a:lnTo>
                  <a:pt x="226656" y="260654"/>
                </a:lnTo>
                <a:lnTo>
                  <a:pt x="229400" y="258762"/>
                </a:lnTo>
                <a:lnTo>
                  <a:pt x="236639" y="258762"/>
                </a:lnTo>
                <a:lnTo>
                  <a:pt x="233438" y="255993"/>
                </a:lnTo>
                <a:lnTo>
                  <a:pt x="242756" y="251571"/>
                </a:lnTo>
                <a:lnTo>
                  <a:pt x="251637" y="248570"/>
                </a:lnTo>
                <a:lnTo>
                  <a:pt x="260081" y="246989"/>
                </a:lnTo>
                <a:lnTo>
                  <a:pt x="268084" y="246824"/>
                </a:lnTo>
                <a:lnTo>
                  <a:pt x="287139" y="246824"/>
                </a:lnTo>
                <a:lnTo>
                  <a:pt x="285330" y="245570"/>
                </a:lnTo>
                <a:lnTo>
                  <a:pt x="278606" y="242205"/>
                </a:lnTo>
                <a:lnTo>
                  <a:pt x="271157" y="239636"/>
                </a:lnTo>
                <a:lnTo>
                  <a:pt x="263235" y="237969"/>
                </a:lnTo>
                <a:lnTo>
                  <a:pt x="255071" y="237312"/>
                </a:lnTo>
                <a:close/>
              </a:path>
              <a:path w="365760" h="346710">
                <a:moveTo>
                  <a:pt x="236639" y="258762"/>
                </a:moveTo>
                <a:lnTo>
                  <a:pt x="229400" y="258762"/>
                </a:lnTo>
                <a:lnTo>
                  <a:pt x="236737" y="264901"/>
                </a:lnTo>
                <a:lnTo>
                  <a:pt x="270233" y="283548"/>
                </a:lnTo>
                <a:lnTo>
                  <a:pt x="283959" y="285394"/>
                </a:lnTo>
                <a:lnTo>
                  <a:pt x="290588" y="285203"/>
                </a:lnTo>
                <a:lnTo>
                  <a:pt x="295935" y="283260"/>
                </a:lnTo>
                <a:lnTo>
                  <a:pt x="302831" y="276923"/>
                </a:lnTo>
                <a:lnTo>
                  <a:pt x="303665" y="274751"/>
                </a:lnTo>
                <a:lnTo>
                  <a:pt x="269278" y="274751"/>
                </a:lnTo>
                <a:lnTo>
                  <a:pt x="261962" y="273202"/>
                </a:lnTo>
                <a:lnTo>
                  <a:pt x="247662" y="266992"/>
                </a:lnTo>
                <a:lnTo>
                  <a:pt x="240868" y="262420"/>
                </a:lnTo>
                <a:lnTo>
                  <a:pt x="236639" y="258762"/>
                </a:lnTo>
                <a:close/>
              </a:path>
              <a:path w="365760" h="346710">
                <a:moveTo>
                  <a:pt x="287139" y="246824"/>
                </a:moveTo>
                <a:lnTo>
                  <a:pt x="268084" y="246824"/>
                </a:lnTo>
                <a:lnTo>
                  <a:pt x="278472" y="247548"/>
                </a:lnTo>
                <a:lnTo>
                  <a:pt x="285940" y="250380"/>
                </a:lnTo>
                <a:lnTo>
                  <a:pt x="292671" y="257721"/>
                </a:lnTo>
                <a:lnTo>
                  <a:pt x="293597" y="259841"/>
                </a:lnTo>
                <a:lnTo>
                  <a:pt x="293651" y="262331"/>
                </a:lnTo>
                <a:lnTo>
                  <a:pt x="293560" y="265036"/>
                </a:lnTo>
                <a:lnTo>
                  <a:pt x="292506" y="267195"/>
                </a:lnTo>
                <a:lnTo>
                  <a:pt x="287108" y="272148"/>
                </a:lnTo>
                <a:lnTo>
                  <a:pt x="282206" y="273900"/>
                </a:lnTo>
                <a:lnTo>
                  <a:pt x="269278" y="274751"/>
                </a:lnTo>
                <a:lnTo>
                  <a:pt x="303665" y="274751"/>
                </a:lnTo>
                <a:lnTo>
                  <a:pt x="304177" y="273418"/>
                </a:lnTo>
                <a:lnTo>
                  <a:pt x="303796" y="264617"/>
                </a:lnTo>
                <a:lnTo>
                  <a:pt x="301345" y="259841"/>
                </a:lnTo>
                <a:lnTo>
                  <a:pt x="296608" y="254685"/>
                </a:lnTo>
                <a:lnTo>
                  <a:pt x="291331" y="249730"/>
                </a:lnTo>
                <a:lnTo>
                  <a:pt x="287139" y="246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6979" y="3774610"/>
            <a:ext cx="665321" cy="1113473"/>
          </a:xfrm>
          <a:custGeom>
            <a:avLst/>
            <a:gdLst/>
            <a:ahLst/>
            <a:cxnLst/>
            <a:rect l="l" t="t" r="r" b="b"/>
            <a:pathLst>
              <a:path w="887095" h="1484629">
                <a:moveTo>
                  <a:pt x="104224" y="0"/>
                </a:moveTo>
                <a:lnTo>
                  <a:pt x="84521" y="15602"/>
                </a:lnTo>
                <a:lnTo>
                  <a:pt x="68095" y="30757"/>
                </a:lnTo>
                <a:lnTo>
                  <a:pt x="51074" y="44425"/>
                </a:lnTo>
                <a:lnTo>
                  <a:pt x="15406" y="104105"/>
                </a:lnTo>
                <a:lnTo>
                  <a:pt x="6245" y="149199"/>
                </a:lnTo>
                <a:lnTo>
                  <a:pt x="1358" y="192449"/>
                </a:lnTo>
                <a:lnTo>
                  <a:pt x="0" y="235464"/>
                </a:lnTo>
                <a:lnTo>
                  <a:pt x="1425" y="279851"/>
                </a:lnTo>
                <a:lnTo>
                  <a:pt x="4889" y="327217"/>
                </a:lnTo>
                <a:lnTo>
                  <a:pt x="9646" y="379169"/>
                </a:lnTo>
                <a:lnTo>
                  <a:pt x="14952" y="437315"/>
                </a:lnTo>
                <a:lnTo>
                  <a:pt x="20061" y="503262"/>
                </a:lnTo>
                <a:lnTo>
                  <a:pt x="36368" y="554385"/>
                </a:lnTo>
                <a:lnTo>
                  <a:pt x="39123" y="560412"/>
                </a:lnTo>
                <a:lnTo>
                  <a:pt x="42224" y="601216"/>
                </a:lnTo>
                <a:lnTo>
                  <a:pt x="47261" y="632048"/>
                </a:lnTo>
                <a:lnTo>
                  <a:pt x="62123" y="654844"/>
                </a:lnTo>
                <a:lnTo>
                  <a:pt x="94699" y="671537"/>
                </a:lnTo>
                <a:lnTo>
                  <a:pt x="113652" y="695400"/>
                </a:lnTo>
                <a:lnTo>
                  <a:pt x="134394" y="715989"/>
                </a:lnTo>
                <a:lnTo>
                  <a:pt x="156330" y="735390"/>
                </a:lnTo>
                <a:lnTo>
                  <a:pt x="178862" y="755688"/>
                </a:lnTo>
                <a:lnTo>
                  <a:pt x="187990" y="795375"/>
                </a:lnTo>
                <a:lnTo>
                  <a:pt x="194738" y="833872"/>
                </a:lnTo>
                <a:lnTo>
                  <a:pt x="207442" y="868202"/>
                </a:lnTo>
                <a:lnTo>
                  <a:pt x="234437" y="895388"/>
                </a:lnTo>
                <a:lnTo>
                  <a:pt x="254043" y="933606"/>
                </a:lnTo>
                <a:lnTo>
                  <a:pt x="268328" y="976402"/>
                </a:lnTo>
                <a:lnTo>
                  <a:pt x="280157" y="1021356"/>
                </a:lnTo>
                <a:lnTo>
                  <a:pt x="292396" y="1066050"/>
                </a:lnTo>
                <a:lnTo>
                  <a:pt x="307911" y="1108065"/>
                </a:lnTo>
                <a:lnTo>
                  <a:pt x="329567" y="1144983"/>
                </a:lnTo>
                <a:lnTo>
                  <a:pt x="360229" y="1174384"/>
                </a:lnTo>
                <a:lnTo>
                  <a:pt x="402763" y="1193850"/>
                </a:lnTo>
                <a:lnTo>
                  <a:pt x="435316" y="1213272"/>
                </a:lnTo>
                <a:lnTo>
                  <a:pt x="470250" y="1227783"/>
                </a:lnTo>
                <a:lnTo>
                  <a:pt x="506376" y="1239615"/>
                </a:lnTo>
                <a:lnTo>
                  <a:pt x="542501" y="1251000"/>
                </a:lnTo>
                <a:lnTo>
                  <a:pt x="550314" y="1254175"/>
                </a:lnTo>
                <a:lnTo>
                  <a:pt x="557384" y="1258541"/>
                </a:lnTo>
                <a:lnTo>
                  <a:pt x="564155" y="1263502"/>
                </a:lnTo>
                <a:lnTo>
                  <a:pt x="571076" y="1268463"/>
                </a:lnTo>
                <a:lnTo>
                  <a:pt x="577750" y="1273672"/>
                </a:lnTo>
                <a:lnTo>
                  <a:pt x="583980" y="1279178"/>
                </a:lnTo>
                <a:lnTo>
                  <a:pt x="590508" y="1284090"/>
                </a:lnTo>
                <a:lnTo>
                  <a:pt x="598076" y="1287513"/>
                </a:lnTo>
                <a:lnTo>
                  <a:pt x="618815" y="1293168"/>
                </a:lnTo>
                <a:lnTo>
                  <a:pt x="640153" y="1297038"/>
                </a:lnTo>
                <a:lnTo>
                  <a:pt x="661493" y="1300907"/>
                </a:lnTo>
                <a:lnTo>
                  <a:pt x="682239" y="1306563"/>
                </a:lnTo>
                <a:lnTo>
                  <a:pt x="686555" y="1314153"/>
                </a:lnTo>
                <a:lnTo>
                  <a:pt x="690573" y="1322043"/>
                </a:lnTo>
                <a:lnTo>
                  <a:pt x="695187" y="1329339"/>
                </a:lnTo>
                <a:lnTo>
                  <a:pt x="701289" y="1335151"/>
                </a:lnTo>
                <a:lnTo>
                  <a:pt x="707963" y="1338177"/>
                </a:lnTo>
                <a:lnTo>
                  <a:pt x="715384" y="1339119"/>
                </a:lnTo>
                <a:lnTo>
                  <a:pt x="722508" y="1340062"/>
                </a:lnTo>
                <a:lnTo>
                  <a:pt x="728289" y="1343088"/>
                </a:lnTo>
                <a:lnTo>
                  <a:pt x="744447" y="1364119"/>
                </a:lnTo>
                <a:lnTo>
                  <a:pt x="741703" y="1371130"/>
                </a:lnTo>
                <a:lnTo>
                  <a:pt x="734691" y="1371434"/>
                </a:lnTo>
                <a:lnTo>
                  <a:pt x="738045" y="1372349"/>
                </a:lnTo>
                <a:lnTo>
                  <a:pt x="766402" y="1381188"/>
                </a:lnTo>
                <a:lnTo>
                  <a:pt x="782376" y="1401701"/>
                </a:lnTo>
                <a:lnTo>
                  <a:pt x="797756" y="1426233"/>
                </a:lnTo>
                <a:lnTo>
                  <a:pt x="813734" y="1449277"/>
                </a:lnTo>
                <a:lnTo>
                  <a:pt x="831502" y="1465326"/>
                </a:lnTo>
                <a:lnTo>
                  <a:pt x="847553" y="1472320"/>
                </a:lnTo>
                <a:lnTo>
                  <a:pt x="865838" y="1478422"/>
                </a:lnTo>
                <a:lnTo>
                  <a:pt x="880849" y="1482738"/>
                </a:lnTo>
                <a:lnTo>
                  <a:pt x="887077" y="1484376"/>
                </a:lnTo>
              </a:path>
            </a:pathLst>
          </a:custGeom>
          <a:ln w="198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00908" y="2419732"/>
            <a:ext cx="193358" cy="48101"/>
          </a:xfrm>
          <a:custGeom>
            <a:avLst/>
            <a:gdLst/>
            <a:ahLst/>
            <a:cxnLst/>
            <a:rect l="l" t="t" r="r" b="b"/>
            <a:pathLst>
              <a:path w="257810" h="64135">
                <a:moveTo>
                  <a:pt x="0" y="0"/>
                </a:moveTo>
                <a:lnTo>
                  <a:pt x="257556" y="0"/>
                </a:lnTo>
                <a:lnTo>
                  <a:pt x="257556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91791" y="2369438"/>
            <a:ext cx="194309" cy="56198"/>
          </a:xfrm>
          <a:custGeom>
            <a:avLst/>
            <a:gdLst/>
            <a:ahLst/>
            <a:cxnLst/>
            <a:rect l="l" t="t" r="r" b="b"/>
            <a:pathLst>
              <a:path w="259080" h="74930">
                <a:moveTo>
                  <a:pt x="0" y="0"/>
                </a:moveTo>
                <a:lnTo>
                  <a:pt x="259080" y="0"/>
                </a:lnTo>
                <a:lnTo>
                  <a:pt x="259080" y="74675"/>
                </a:lnTo>
                <a:lnTo>
                  <a:pt x="0" y="746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91294" y="2372297"/>
            <a:ext cx="402431" cy="53816"/>
          </a:xfrm>
          <a:custGeom>
            <a:avLst/>
            <a:gdLst/>
            <a:ahLst/>
            <a:cxnLst/>
            <a:rect l="l" t="t" r="r" b="b"/>
            <a:pathLst>
              <a:path w="536575" h="71755">
                <a:moveTo>
                  <a:pt x="0" y="0"/>
                </a:moveTo>
                <a:lnTo>
                  <a:pt x="536447" y="0"/>
                </a:lnTo>
                <a:lnTo>
                  <a:pt x="536447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C80A61-C36F-4B74-BC8E-41810BD0E24D}"/>
              </a:ext>
            </a:extLst>
          </p:cNvPr>
          <p:cNvGrpSpPr/>
          <p:nvPr/>
        </p:nvGrpSpPr>
        <p:grpSpPr>
          <a:xfrm>
            <a:off x="7971090" y="3526894"/>
            <a:ext cx="172410" cy="915233"/>
            <a:chOff x="8414600" y="3614493"/>
            <a:chExt cx="229880" cy="1220311"/>
          </a:xfrm>
        </p:grpSpPr>
        <p:sp>
          <p:nvSpPr>
            <p:cNvPr id="35" name="object 35"/>
            <p:cNvSpPr/>
            <p:nvPr/>
          </p:nvSpPr>
          <p:spPr>
            <a:xfrm>
              <a:off x="8414600" y="3614493"/>
              <a:ext cx="206376" cy="64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8500335" y="4396654"/>
              <a:ext cx="144145" cy="438150"/>
            </a:xfrm>
            <a:custGeom>
              <a:avLst/>
              <a:gdLst/>
              <a:ahLst/>
              <a:cxnLst/>
              <a:rect l="l" t="t" r="r" b="b"/>
              <a:pathLst>
                <a:path w="144145" h="438150">
                  <a:moveTo>
                    <a:pt x="105399" y="36550"/>
                  </a:moveTo>
                  <a:lnTo>
                    <a:pt x="19608" y="36550"/>
                  </a:lnTo>
                  <a:lnTo>
                    <a:pt x="24117" y="36918"/>
                  </a:lnTo>
                  <a:lnTo>
                    <a:pt x="70929" y="46024"/>
                  </a:lnTo>
                  <a:lnTo>
                    <a:pt x="70332" y="51371"/>
                  </a:lnTo>
                  <a:lnTo>
                    <a:pt x="70281" y="56540"/>
                  </a:lnTo>
                  <a:lnTo>
                    <a:pt x="70777" y="61531"/>
                  </a:lnTo>
                  <a:lnTo>
                    <a:pt x="7645" y="88544"/>
                  </a:lnTo>
                  <a:lnTo>
                    <a:pt x="10401" y="120497"/>
                  </a:lnTo>
                  <a:lnTo>
                    <a:pt x="14147" y="121259"/>
                  </a:lnTo>
                  <a:lnTo>
                    <a:pt x="13931" y="114198"/>
                  </a:lnTo>
                  <a:lnTo>
                    <a:pt x="15138" y="108953"/>
                  </a:lnTo>
                  <a:lnTo>
                    <a:pt x="20383" y="102146"/>
                  </a:lnTo>
                  <a:lnTo>
                    <a:pt x="26352" y="98450"/>
                  </a:lnTo>
                  <a:lnTo>
                    <a:pt x="40593" y="92341"/>
                  </a:lnTo>
                  <a:lnTo>
                    <a:pt x="73698" y="78066"/>
                  </a:lnTo>
                  <a:lnTo>
                    <a:pt x="83077" y="78066"/>
                  </a:lnTo>
                  <a:lnTo>
                    <a:pt x="80438" y="73515"/>
                  </a:lnTo>
                  <a:lnTo>
                    <a:pt x="78054" y="66518"/>
                  </a:lnTo>
                  <a:lnTo>
                    <a:pt x="76771" y="58534"/>
                  </a:lnTo>
                  <a:lnTo>
                    <a:pt x="76492" y="55244"/>
                  </a:lnTo>
                  <a:lnTo>
                    <a:pt x="76472" y="51371"/>
                  </a:lnTo>
                  <a:lnTo>
                    <a:pt x="76695" y="47218"/>
                  </a:lnTo>
                  <a:lnTo>
                    <a:pt x="138779" y="47218"/>
                  </a:lnTo>
                  <a:lnTo>
                    <a:pt x="138082" y="39154"/>
                  </a:lnTo>
                  <a:lnTo>
                    <a:pt x="120599" y="39154"/>
                  </a:lnTo>
                  <a:lnTo>
                    <a:pt x="116357" y="38722"/>
                  </a:lnTo>
                  <a:lnTo>
                    <a:pt x="105399" y="36550"/>
                  </a:lnTo>
                  <a:close/>
                </a:path>
                <a:path w="144145" h="438150">
                  <a:moveTo>
                    <a:pt x="83077" y="78066"/>
                  </a:moveTo>
                  <a:lnTo>
                    <a:pt x="73698" y="78066"/>
                  </a:lnTo>
                  <a:lnTo>
                    <a:pt x="76321" y="86070"/>
                  </a:lnTo>
                  <a:lnTo>
                    <a:pt x="107698" y="111861"/>
                  </a:lnTo>
                  <a:lnTo>
                    <a:pt x="114071" y="111937"/>
                  </a:lnTo>
                  <a:lnTo>
                    <a:pt x="123075" y="111163"/>
                  </a:lnTo>
                  <a:lnTo>
                    <a:pt x="130060" y="107314"/>
                  </a:lnTo>
                  <a:lnTo>
                    <a:pt x="135026" y="100393"/>
                  </a:lnTo>
                  <a:lnTo>
                    <a:pt x="138172" y="94462"/>
                  </a:lnTo>
                  <a:lnTo>
                    <a:pt x="138732" y="92379"/>
                  </a:lnTo>
                  <a:lnTo>
                    <a:pt x="112775" y="92379"/>
                  </a:lnTo>
                  <a:lnTo>
                    <a:pt x="106008" y="92341"/>
                  </a:lnTo>
                  <a:lnTo>
                    <a:pt x="99707" y="91024"/>
                  </a:lnTo>
                  <a:lnTo>
                    <a:pt x="93873" y="88425"/>
                  </a:lnTo>
                  <a:lnTo>
                    <a:pt x="88506" y="84543"/>
                  </a:lnTo>
                  <a:lnTo>
                    <a:pt x="83922" y="79524"/>
                  </a:lnTo>
                  <a:lnTo>
                    <a:pt x="83077" y="78066"/>
                  </a:lnTo>
                  <a:close/>
                </a:path>
                <a:path w="144145" h="438150">
                  <a:moveTo>
                    <a:pt x="138779" y="47218"/>
                  </a:moveTo>
                  <a:lnTo>
                    <a:pt x="76695" y="47218"/>
                  </a:lnTo>
                  <a:lnTo>
                    <a:pt x="131800" y="58356"/>
                  </a:lnTo>
                  <a:lnTo>
                    <a:pt x="132575" y="61201"/>
                  </a:lnTo>
                  <a:lnTo>
                    <a:pt x="133045" y="63677"/>
                  </a:lnTo>
                  <a:lnTo>
                    <a:pt x="133934" y="73990"/>
                  </a:lnTo>
                  <a:lnTo>
                    <a:pt x="132537" y="80327"/>
                  </a:lnTo>
                  <a:lnTo>
                    <a:pt x="125488" y="89204"/>
                  </a:lnTo>
                  <a:lnTo>
                    <a:pt x="120078" y="91744"/>
                  </a:lnTo>
                  <a:lnTo>
                    <a:pt x="112775" y="92379"/>
                  </a:lnTo>
                  <a:lnTo>
                    <a:pt x="138732" y="92379"/>
                  </a:lnTo>
                  <a:lnTo>
                    <a:pt x="140141" y="87134"/>
                  </a:lnTo>
                  <a:lnTo>
                    <a:pt x="140840" y="79524"/>
                  </a:lnTo>
                  <a:lnTo>
                    <a:pt x="140938" y="78066"/>
                  </a:lnTo>
                  <a:lnTo>
                    <a:pt x="140588" y="68122"/>
                  </a:lnTo>
                  <a:lnTo>
                    <a:pt x="138779" y="47218"/>
                  </a:lnTo>
                  <a:close/>
                </a:path>
                <a:path w="144145" h="438150">
                  <a:moveTo>
                    <a:pt x="0" y="0"/>
                  </a:moveTo>
                  <a:lnTo>
                    <a:pt x="4470" y="51765"/>
                  </a:lnTo>
                  <a:lnTo>
                    <a:pt x="8191" y="52336"/>
                  </a:lnTo>
                  <a:lnTo>
                    <a:pt x="8166" y="45846"/>
                  </a:lnTo>
                  <a:lnTo>
                    <a:pt x="8674" y="41833"/>
                  </a:lnTo>
                  <a:lnTo>
                    <a:pt x="11150" y="38239"/>
                  </a:lnTo>
                  <a:lnTo>
                    <a:pt x="13233" y="37096"/>
                  </a:lnTo>
                  <a:lnTo>
                    <a:pt x="19608" y="36550"/>
                  </a:lnTo>
                  <a:lnTo>
                    <a:pt x="105399" y="36550"/>
                  </a:lnTo>
                  <a:lnTo>
                    <a:pt x="20040" y="19596"/>
                  </a:lnTo>
                  <a:lnTo>
                    <a:pt x="14389" y="17856"/>
                  </a:lnTo>
                  <a:lnTo>
                    <a:pt x="11112" y="16027"/>
                  </a:lnTo>
                  <a:lnTo>
                    <a:pt x="9105" y="14935"/>
                  </a:lnTo>
                  <a:lnTo>
                    <a:pt x="7416" y="13093"/>
                  </a:lnTo>
                  <a:lnTo>
                    <a:pt x="6070" y="10502"/>
                  </a:lnTo>
                  <a:lnTo>
                    <a:pt x="5130" y="8864"/>
                  </a:lnTo>
                  <a:lnTo>
                    <a:pt x="4356" y="5613"/>
                  </a:lnTo>
                  <a:lnTo>
                    <a:pt x="3733" y="761"/>
                  </a:lnTo>
                  <a:lnTo>
                    <a:pt x="0" y="0"/>
                  </a:lnTo>
                  <a:close/>
                </a:path>
                <a:path w="144145" h="438150">
                  <a:moveTo>
                    <a:pt x="133070" y="23672"/>
                  </a:moveTo>
                  <a:lnTo>
                    <a:pt x="120599" y="39154"/>
                  </a:lnTo>
                  <a:lnTo>
                    <a:pt x="138082" y="39154"/>
                  </a:lnTo>
                  <a:lnTo>
                    <a:pt x="136817" y="24536"/>
                  </a:lnTo>
                  <a:lnTo>
                    <a:pt x="133070" y="23672"/>
                  </a:lnTo>
                  <a:close/>
                </a:path>
                <a:path w="144145" h="438150">
                  <a:moveTo>
                    <a:pt x="135356" y="152438"/>
                  </a:moveTo>
                  <a:lnTo>
                    <a:pt x="129895" y="152920"/>
                  </a:lnTo>
                  <a:lnTo>
                    <a:pt x="127660" y="154089"/>
                  </a:lnTo>
                  <a:lnTo>
                    <a:pt x="124117" y="158292"/>
                  </a:lnTo>
                  <a:lnTo>
                    <a:pt x="123355" y="160693"/>
                  </a:lnTo>
                  <a:lnTo>
                    <a:pt x="123812" y="166090"/>
                  </a:lnTo>
                  <a:lnTo>
                    <a:pt x="124980" y="168325"/>
                  </a:lnTo>
                  <a:lnTo>
                    <a:pt x="129197" y="171869"/>
                  </a:lnTo>
                  <a:lnTo>
                    <a:pt x="131597" y="172631"/>
                  </a:lnTo>
                  <a:lnTo>
                    <a:pt x="137058" y="172161"/>
                  </a:lnTo>
                  <a:lnTo>
                    <a:pt x="139306" y="171005"/>
                  </a:lnTo>
                  <a:lnTo>
                    <a:pt x="142786" y="166865"/>
                  </a:lnTo>
                  <a:lnTo>
                    <a:pt x="143548" y="164452"/>
                  </a:lnTo>
                  <a:lnTo>
                    <a:pt x="143065" y="158927"/>
                  </a:lnTo>
                  <a:lnTo>
                    <a:pt x="141909" y="156679"/>
                  </a:lnTo>
                  <a:lnTo>
                    <a:pt x="137769" y="153200"/>
                  </a:lnTo>
                  <a:lnTo>
                    <a:pt x="135356" y="152438"/>
                  </a:lnTo>
                  <a:close/>
                </a:path>
                <a:path w="144145" h="438150">
                  <a:moveTo>
                    <a:pt x="20319" y="135559"/>
                  </a:moveTo>
                  <a:lnTo>
                    <a:pt x="15455" y="135978"/>
                  </a:lnTo>
                  <a:lnTo>
                    <a:pt x="13500" y="137007"/>
                  </a:lnTo>
                  <a:lnTo>
                    <a:pt x="10579" y="140703"/>
                  </a:lnTo>
                  <a:lnTo>
                    <a:pt x="9956" y="142976"/>
                  </a:lnTo>
                  <a:lnTo>
                    <a:pt x="10553" y="149745"/>
                  </a:lnTo>
                  <a:lnTo>
                    <a:pt x="12661" y="153873"/>
                  </a:lnTo>
                  <a:lnTo>
                    <a:pt x="21716" y="163677"/>
                  </a:lnTo>
                  <a:lnTo>
                    <a:pt x="27927" y="168440"/>
                  </a:lnTo>
                  <a:lnTo>
                    <a:pt x="35140" y="172326"/>
                  </a:lnTo>
                  <a:lnTo>
                    <a:pt x="37122" y="168681"/>
                  </a:lnTo>
                  <a:lnTo>
                    <a:pt x="31330" y="165341"/>
                  </a:lnTo>
                  <a:lnTo>
                    <a:pt x="26796" y="161924"/>
                  </a:lnTo>
                  <a:lnTo>
                    <a:pt x="23520" y="158432"/>
                  </a:lnTo>
                  <a:lnTo>
                    <a:pt x="22339" y="157137"/>
                  </a:lnTo>
                  <a:lnTo>
                    <a:pt x="21716" y="155994"/>
                  </a:lnTo>
                  <a:lnTo>
                    <a:pt x="21660" y="153873"/>
                  </a:lnTo>
                  <a:lnTo>
                    <a:pt x="21818" y="153390"/>
                  </a:lnTo>
                  <a:lnTo>
                    <a:pt x="23025" y="152031"/>
                  </a:lnTo>
                  <a:lnTo>
                    <a:pt x="23863" y="151637"/>
                  </a:lnTo>
                  <a:lnTo>
                    <a:pt x="25831" y="151472"/>
                  </a:lnTo>
                  <a:lnTo>
                    <a:pt x="100513" y="151472"/>
                  </a:lnTo>
                  <a:lnTo>
                    <a:pt x="99719" y="148323"/>
                  </a:lnTo>
                  <a:lnTo>
                    <a:pt x="87541" y="148323"/>
                  </a:lnTo>
                  <a:lnTo>
                    <a:pt x="82918" y="147662"/>
                  </a:lnTo>
                  <a:lnTo>
                    <a:pt x="24434" y="136029"/>
                  </a:lnTo>
                  <a:lnTo>
                    <a:pt x="20319" y="135559"/>
                  </a:lnTo>
                  <a:close/>
                </a:path>
                <a:path w="144145" h="438150">
                  <a:moveTo>
                    <a:pt x="100513" y="151472"/>
                  </a:moveTo>
                  <a:lnTo>
                    <a:pt x="25831" y="151472"/>
                  </a:lnTo>
                  <a:lnTo>
                    <a:pt x="28676" y="151891"/>
                  </a:lnTo>
                  <a:lnTo>
                    <a:pt x="104266" y="166357"/>
                  </a:lnTo>
                  <a:lnTo>
                    <a:pt x="100513" y="151472"/>
                  </a:lnTo>
                  <a:close/>
                </a:path>
                <a:path w="144145" h="438150">
                  <a:moveTo>
                    <a:pt x="95808" y="132816"/>
                  </a:moveTo>
                  <a:lnTo>
                    <a:pt x="91960" y="133146"/>
                  </a:lnTo>
                  <a:lnTo>
                    <a:pt x="93078" y="137617"/>
                  </a:lnTo>
                  <a:lnTo>
                    <a:pt x="93700" y="140576"/>
                  </a:lnTo>
                  <a:lnTo>
                    <a:pt x="87541" y="148323"/>
                  </a:lnTo>
                  <a:lnTo>
                    <a:pt x="99719" y="148323"/>
                  </a:lnTo>
                  <a:lnTo>
                    <a:pt x="95808" y="132816"/>
                  </a:lnTo>
                  <a:close/>
                </a:path>
                <a:path w="144145" h="438150">
                  <a:moveTo>
                    <a:pt x="99364" y="180962"/>
                  </a:moveTo>
                  <a:lnTo>
                    <a:pt x="95973" y="181940"/>
                  </a:lnTo>
                  <a:lnTo>
                    <a:pt x="96837" y="184911"/>
                  </a:lnTo>
                  <a:lnTo>
                    <a:pt x="97332" y="187223"/>
                  </a:lnTo>
                  <a:lnTo>
                    <a:pt x="44250" y="210127"/>
                  </a:lnTo>
                  <a:lnTo>
                    <a:pt x="16103" y="214071"/>
                  </a:lnTo>
                  <a:lnTo>
                    <a:pt x="16421" y="217728"/>
                  </a:lnTo>
                  <a:lnTo>
                    <a:pt x="50425" y="244147"/>
                  </a:lnTo>
                  <a:lnTo>
                    <a:pt x="86055" y="264426"/>
                  </a:lnTo>
                  <a:lnTo>
                    <a:pt x="97637" y="266738"/>
                  </a:lnTo>
                  <a:lnTo>
                    <a:pt x="104343" y="266153"/>
                  </a:lnTo>
                  <a:lnTo>
                    <a:pt x="107060" y="264858"/>
                  </a:lnTo>
                  <a:lnTo>
                    <a:pt x="111239" y="260261"/>
                  </a:lnTo>
                  <a:lnTo>
                    <a:pt x="112166" y="257733"/>
                  </a:lnTo>
                  <a:lnTo>
                    <a:pt x="88709" y="257670"/>
                  </a:lnTo>
                  <a:lnTo>
                    <a:pt x="86804" y="257467"/>
                  </a:lnTo>
                  <a:lnTo>
                    <a:pt x="84772" y="256920"/>
                  </a:lnTo>
                  <a:lnTo>
                    <a:pt x="82067" y="256298"/>
                  </a:lnTo>
                  <a:lnTo>
                    <a:pt x="78879" y="255041"/>
                  </a:lnTo>
                  <a:lnTo>
                    <a:pt x="44856" y="234175"/>
                  </a:lnTo>
                  <a:lnTo>
                    <a:pt x="35077" y="226745"/>
                  </a:lnTo>
                  <a:lnTo>
                    <a:pt x="55529" y="223737"/>
                  </a:lnTo>
                  <a:lnTo>
                    <a:pt x="62550" y="222622"/>
                  </a:lnTo>
                  <a:lnTo>
                    <a:pt x="103250" y="211378"/>
                  </a:lnTo>
                  <a:lnTo>
                    <a:pt x="107949" y="208927"/>
                  </a:lnTo>
                  <a:lnTo>
                    <a:pt x="99364" y="180962"/>
                  </a:lnTo>
                  <a:close/>
                </a:path>
                <a:path w="144145" h="438150">
                  <a:moveTo>
                    <a:pt x="105206" y="247014"/>
                  </a:moveTo>
                  <a:lnTo>
                    <a:pt x="100342" y="247434"/>
                  </a:lnTo>
                  <a:lnTo>
                    <a:pt x="97980" y="249173"/>
                  </a:lnTo>
                  <a:lnTo>
                    <a:pt x="94030" y="255676"/>
                  </a:lnTo>
                  <a:lnTo>
                    <a:pt x="92201" y="257378"/>
                  </a:lnTo>
                  <a:lnTo>
                    <a:pt x="88709" y="257670"/>
                  </a:lnTo>
                  <a:lnTo>
                    <a:pt x="112160" y="257670"/>
                  </a:lnTo>
                  <a:lnTo>
                    <a:pt x="111721" y="252666"/>
                  </a:lnTo>
                  <a:lnTo>
                    <a:pt x="110731" y="250748"/>
                  </a:lnTo>
                  <a:lnTo>
                    <a:pt x="107149" y="247688"/>
                  </a:lnTo>
                  <a:lnTo>
                    <a:pt x="105206" y="247014"/>
                  </a:lnTo>
                  <a:close/>
                </a:path>
                <a:path w="144145" h="438150">
                  <a:moveTo>
                    <a:pt x="97556" y="294055"/>
                  </a:moveTo>
                  <a:lnTo>
                    <a:pt x="59537" y="294055"/>
                  </a:lnTo>
                  <a:lnTo>
                    <a:pt x="62864" y="294233"/>
                  </a:lnTo>
                  <a:lnTo>
                    <a:pt x="64942" y="303628"/>
                  </a:lnTo>
                  <a:lnTo>
                    <a:pt x="80073" y="338788"/>
                  </a:lnTo>
                  <a:lnTo>
                    <a:pt x="100596" y="354253"/>
                  </a:lnTo>
                  <a:lnTo>
                    <a:pt x="109931" y="353440"/>
                  </a:lnTo>
                  <a:lnTo>
                    <a:pt x="113162" y="351447"/>
                  </a:lnTo>
                  <a:lnTo>
                    <a:pt x="118211" y="344284"/>
                  </a:lnTo>
                  <a:lnTo>
                    <a:pt x="118984" y="340055"/>
                  </a:lnTo>
                  <a:lnTo>
                    <a:pt x="100393" y="340055"/>
                  </a:lnTo>
                  <a:lnTo>
                    <a:pt x="95440" y="338454"/>
                  </a:lnTo>
                  <a:lnTo>
                    <a:pt x="69710" y="304139"/>
                  </a:lnTo>
                  <a:lnTo>
                    <a:pt x="67754" y="294500"/>
                  </a:lnTo>
                  <a:lnTo>
                    <a:pt x="98046" y="294500"/>
                  </a:lnTo>
                  <a:lnTo>
                    <a:pt x="97556" y="294055"/>
                  </a:lnTo>
                  <a:close/>
                </a:path>
                <a:path w="144145" h="438150">
                  <a:moveTo>
                    <a:pt x="58312" y="277312"/>
                  </a:moveTo>
                  <a:lnTo>
                    <a:pt x="23469" y="299288"/>
                  </a:lnTo>
                  <a:lnTo>
                    <a:pt x="24295" y="308889"/>
                  </a:lnTo>
                  <a:lnTo>
                    <a:pt x="26669" y="319494"/>
                  </a:lnTo>
                  <a:lnTo>
                    <a:pt x="31964" y="330125"/>
                  </a:lnTo>
                  <a:lnTo>
                    <a:pt x="40181" y="340777"/>
                  </a:lnTo>
                  <a:lnTo>
                    <a:pt x="51320" y="351447"/>
                  </a:lnTo>
                  <a:lnTo>
                    <a:pt x="54000" y="349135"/>
                  </a:lnTo>
                  <a:lnTo>
                    <a:pt x="46608" y="341096"/>
                  </a:lnTo>
                  <a:lnTo>
                    <a:pt x="41757" y="334975"/>
                  </a:lnTo>
                  <a:lnTo>
                    <a:pt x="37134" y="326567"/>
                  </a:lnTo>
                  <a:lnTo>
                    <a:pt x="35763" y="322097"/>
                  </a:lnTo>
                  <a:lnTo>
                    <a:pt x="34885" y="311886"/>
                  </a:lnTo>
                  <a:lnTo>
                    <a:pt x="34942" y="311151"/>
                  </a:lnTo>
                  <a:lnTo>
                    <a:pt x="36461" y="306247"/>
                  </a:lnTo>
                  <a:lnTo>
                    <a:pt x="43967" y="297256"/>
                  </a:lnTo>
                  <a:lnTo>
                    <a:pt x="48767" y="294754"/>
                  </a:lnTo>
                  <a:lnTo>
                    <a:pt x="56794" y="294055"/>
                  </a:lnTo>
                  <a:lnTo>
                    <a:pt x="97556" y="294055"/>
                  </a:lnTo>
                  <a:lnTo>
                    <a:pt x="96288" y="292904"/>
                  </a:lnTo>
                  <a:lnTo>
                    <a:pt x="89413" y="288053"/>
                  </a:lnTo>
                  <a:lnTo>
                    <a:pt x="81737" y="283857"/>
                  </a:lnTo>
                  <a:lnTo>
                    <a:pt x="73743" y="280547"/>
                  </a:lnTo>
                  <a:lnTo>
                    <a:pt x="65935" y="278366"/>
                  </a:lnTo>
                  <a:lnTo>
                    <a:pt x="58312" y="277312"/>
                  </a:lnTo>
                  <a:close/>
                </a:path>
                <a:path w="144145" h="438150">
                  <a:moveTo>
                    <a:pt x="98046" y="294500"/>
                  </a:moveTo>
                  <a:lnTo>
                    <a:pt x="67754" y="294500"/>
                  </a:lnTo>
                  <a:lnTo>
                    <a:pt x="77827" y="296688"/>
                  </a:lnTo>
                  <a:lnTo>
                    <a:pt x="86690" y="299731"/>
                  </a:lnTo>
                  <a:lnTo>
                    <a:pt x="113448" y="330125"/>
                  </a:lnTo>
                  <a:lnTo>
                    <a:pt x="113547" y="332289"/>
                  </a:lnTo>
                  <a:lnTo>
                    <a:pt x="112966" y="334581"/>
                  </a:lnTo>
                  <a:lnTo>
                    <a:pt x="109854" y="338366"/>
                  </a:lnTo>
                  <a:lnTo>
                    <a:pt x="107695" y="339432"/>
                  </a:lnTo>
                  <a:lnTo>
                    <a:pt x="100393" y="340055"/>
                  </a:lnTo>
                  <a:lnTo>
                    <a:pt x="118984" y="340055"/>
                  </a:lnTo>
                  <a:lnTo>
                    <a:pt x="119097" y="339432"/>
                  </a:lnTo>
                  <a:lnTo>
                    <a:pt x="119122" y="338366"/>
                  </a:lnTo>
                  <a:lnTo>
                    <a:pt x="118579" y="332028"/>
                  </a:lnTo>
                  <a:lnTo>
                    <a:pt x="102357" y="298411"/>
                  </a:lnTo>
                  <a:lnTo>
                    <a:pt x="98046" y="294500"/>
                  </a:lnTo>
                  <a:close/>
                </a:path>
                <a:path w="144145" h="438150">
                  <a:moveTo>
                    <a:pt x="31711" y="367106"/>
                  </a:moveTo>
                  <a:lnTo>
                    <a:pt x="33007" y="382193"/>
                  </a:lnTo>
                  <a:lnTo>
                    <a:pt x="47256" y="384530"/>
                  </a:lnTo>
                  <a:lnTo>
                    <a:pt x="51892" y="385724"/>
                  </a:lnTo>
                  <a:lnTo>
                    <a:pt x="89677" y="401685"/>
                  </a:lnTo>
                  <a:lnTo>
                    <a:pt x="110997" y="420192"/>
                  </a:lnTo>
                  <a:lnTo>
                    <a:pt x="110782" y="420839"/>
                  </a:lnTo>
                  <a:lnTo>
                    <a:pt x="110299" y="421411"/>
                  </a:lnTo>
                  <a:lnTo>
                    <a:pt x="109943" y="421906"/>
                  </a:lnTo>
                  <a:lnTo>
                    <a:pt x="109156" y="422274"/>
                  </a:lnTo>
                  <a:lnTo>
                    <a:pt x="107911" y="422503"/>
                  </a:lnTo>
                  <a:lnTo>
                    <a:pt x="105905" y="422948"/>
                  </a:lnTo>
                  <a:lnTo>
                    <a:pt x="104444" y="423748"/>
                  </a:lnTo>
                  <a:lnTo>
                    <a:pt x="102666" y="426097"/>
                  </a:lnTo>
                  <a:lnTo>
                    <a:pt x="102285" y="427431"/>
                  </a:lnTo>
                  <a:lnTo>
                    <a:pt x="102666" y="431901"/>
                  </a:lnTo>
                  <a:lnTo>
                    <a:pt x="104343" y="434047"/>
                  </a:lnTo>
                  <a:lnTo>
                    <a:pt x="107441" y="435368"/>
                  </a:lnTo>
                  <a:lnTo>
                    <a:pt x="111569" y="437260"/>
                  </a:lnTo>
                  <a:lnTo>
                    <a:pt x="115811" y="438022"/>
                  </a:lnTo>
                  <a:lnTo>
                    <a:pt x="122580" y="437438"/>
                  </a:lnTo>
                  <a:lnTo>
                    <a:pt x="124383" y="436651"/>
                  </a:lnTo>
                  <a:lnTo>
                    <a:pt x="126733" y="433933"/>
                  </a:lnTo>
                  <a:lnTo>
                    <a:pt x="127228" y="432168"/>
                  </a:lnTo>
                  <a:lnTo>
                    <a:pt x="126745" y="426643"/>
                  </a:lnTo>
                  <a:lnTo>
                    <a:pt x="89646" y="397016"/>
                  </a:lnTo>
                  <a:lnTo>
                    <a:pt x="75285" y="389762"/>
                  </a:lnTo>
                  <a:lnTo>
                    <a:pt x="121898" y="389762"/>
                  </a:lnTo>
                  <a:lnTo>
                    <a:pt x="119979" y="382155"/>
                  </a:lnTo>
                  <a:lnTo>
                    <a:pt x="106946" y="382155"/>
                  </a:lnTo>
                  <a:lnTo>
                    <a:pt x="101790" y="381546"/>
                  </a:lnTo>
                  <a:lnTo>
                    <a:pt x="31711" y="367106"/>
                  </a:lnTo>
                  <a:close/>
                </a:path>
                <a:path w="144145" h="438150">
                  <a:moveTo>
                    <a:pt x="121898" y="389762"/>
                  </a:moveTo>
                  <a:lnTo>
                    <a:pt x="75285" y="389762"/>
                  </a:lnTo>
                  <a:lnTo>
                    <a:pt x="124434" y="399821"/>
                  </a:lnTo>
                  <a:lnTo>
                    <a:pt x="121898" y="389762"/>
                  </a:lnTo>
                  <a:close/>
                </a:path>
                <a:path w="144145" h="438150">
                  <a:moveTo>
                    <a:pt x="115976" y="366280"/>
                  </a:moveTo>
                  <a:lnTo>
                    <a:pt x="112382" y="367283"/>
                  </a:lnTo>
                  <a:lnTo>
                    <a:pt x="113296" y="370916"/>
                  </a:lnTo>
                  <a:lnTo>
                    <a:pt x="113804" y="373418"/>
                  </a:lnTo>
                  <a:lnTo>
                    <a:pt x="106946" y="382155"/>
                  </a:lnTo>
                  <a:lnTo>
                    <a:pt x="119979" y="382155"/>
                  </a:lnTo>
                  <a:lnTo>
                    <a:pt x="115976" y="366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/>
          <p:nvPr/>
        </p:nvSpPr>
        <p:spPr>
          <a:xfrm>
            <a:off x="7398665" y="3968257"/>
            <a:ext cx="230029" cy="290513"/>
          </a:xfrm>
          <a:custGeom>
            <a:avLst/>
            <a:gdLst/>
            <a:ahLst/>
            <a:cxnLst/>
            <a:rect l="l" t="t" r="r" b="b"/>
            <a:pathLst>
              <a:path w="306704" h="387350">
                <a:moveTo>
                  <a:pt x="48379" y="353060"/>
                </a:moveTo>
                <a:lnTo>
                  <a:pt x="46728" y="355600"/>
                </a:lnTo>
                <a:lnTo>
                  <a:pt x="77716" y="387350"/>
                </a:lnTo>
                <a:lnTo>
                  <a:pt x="79557" y="384810"/>
                </a:lnTo>
                <a:lnTo>
                  <a:pt x="76763" y="381000"/>
                </a:lnTo>
                <a:lnTo>
                  <a:pt x="76319" y="377190"/>
                </a:lnTo>
                <a:lnTo>
                  <a:pt x="79062" y="373380"/>
                </a:lnTo>
                <a:lnTo>
                  <a:pt x="80472" y="372110"/>
                </a:lnTo>
                <a:lnTo>
                  <a:pt x="88206" y="367030"/>
                </a:lnTo>
                <a:lnTo>
                  <a:pt x="89531" y="365760"/>
                </a:lnTo>
                <a:lnTo>
                  <a:pt x="70198" y="365760"/>
                </a:lnTo>
                <a:lnTo>
                  <a:pt x="63403" y="363220"/>
                </a:lnTo>
                <a:lnTo>
                  <a:pt x="54475" y="358140"/>
                </a:lnTo>
                <a:lnTo>
                  <a:pt x="51668" y="355600"/>
                </a:lnTo>
                <a:lnTo>
                  <a:pt x="48379" y="353060"/>
                </a:lnTo>
                <a:close/>
              </a:path>
              <a:path w="306704" h="387350">
                <a:moveTo>
                  <a:pt x="103357" y="314960"/>
                </a:moveTo>
                <a:lnTo>
                  <a:pt x="77652" y="314960"/>
                </a:lnTo>
                <a:lnTo>
                  <a:pt x="81348" y="316230"/>
                </a:lnTo>
                <a:lnTo>
                  <a:pt x="84841" y="317500"/>
                </a:lnTo>
                <a:lnTo>
                  <a:pt x="93185" y="322580"/>
                </a:lnTo>
                <a:lnTo>
                  <a:pt x="96563" y="327660"/>
                </a:lnTo>
                <a:lnTo>
                  <a:pt x="99954" y="339090"/>
                </a:lnTo>
                <a:lnTo>
                  <a:pt x="98684" y="345440"/>
                </a:lnTo>
                <a:lnTo>
                  <a:pt x="89908" y="358140"/>
                </a:lnTo>
                <a:lnTo>
                  <a:pt x="84142" y="361950"/>
                </a:lnTo>
                <a:lnTo>
                  <a:pt x="70198" y="365760"/>
                </a:lnTo>
                <a:lnTo>
                  <a:pt x="89531" y="365760"/>
                </a:lnTo>
                <a:lnTo>
                  <a:pt x="92181" y="363220"/>
                </a:lnTo>
                <a:lnTo>
                  <a:pt x="96601" y="359410"/>
                </a:lnTo>
                <a:lnTo>
                  <a:pt x="98671" y="356870"/>
                </a:lnTo>
                <a:lnTo>
                  <a:pt x="104513" y="347980"/>
                </a:lnTo>
                <a:lnTo>
                  <a:pt x="106837" y="341630"/>
                </a:lnTo>
                <a:lnTo>
                  <a:pt x="108298" y="328930"/>
                </a:lnTo>
                <a:lnTo>
                  <a:pt x="107218" y="322580"/>
                </a:lnTo>
                <a:lnTo>
                  <a:pt x="103357" y="314960"/>
                </a:lnTo>
                <a:close/>
              </a:path>
              <a:path w="306704" h="387350">
                <a:moveTo>
                  <a:pt x="28135" y="240029"/>
                </a:moveTo>
                <a:lnTo>
                  <a:pt x="26294" y="242570"/>
                </a:lnTo>
                <a:lnTo>
                  <a:pt x="27754" y="245110"/>
                </a:lnTo>
                <a:lnTo>
                  <a:pt x="28503" y="247650"/>
                </a:lnTo>
                <a:lnTo>
                  <a:pt x="28605" y="251460"/>
                </a:lnTo>
                <a:lnTo>
                  <a:pt x="28161" y="252729"/>
                </a:lnTo>
                <a:lnTo>
                  <a:pt x="26675" y="254000"/>
                </a:lnTo>
                <a:lnTo>
                  <a:pt x="26103" y="255270"/>
                </a:lnTo>
                <a:lnTo>
                  <a:pt x="25506" y="255270"/>
                </a:lnTo>
                <a:lnTo>
                  <a:pt x="20591" y="259079"/>
                </a:lnTo>
                <a:lnTo>
                  <a:pt x="16311" y="261620"/>
                </a:lnTo>
                <a:lnTo>
                  <a:pt x="0" y="290830"/>
                </a:lnTo>
                <a:lnTo>
                  <a:pt x="449" y="297180"/>
                </a:lnTo>
                <a:lnTo>
                  <a:pt x="1910" y="306070"/>
                </a:lnTo>
                <a:lnTo>
                  <a:pt x="6063" y="312420"/>
                </a:lnTo>
                <a:lnTo>
                  <a:pt x="17200" y="320040"/>
                </a:lnTo>
                <a:lnTo>
                  <a:pt x="22052" y="321310"/>
                </a:lnTo>
                <a:lnTo>
                  <a:pt x="36352" y="321310"/>
                </a:lnTo>
                <a:lnTo>
                  <a:pt x="44366" y="320040"/>
                </a:lnTo>
                <a:lnTo>
                  <a:pt x="55825" y="317500"/>
                </a:lnTo>
                <a:lnTo>
                  <a:pt x="65191" y="316230"/>
                </a:lnTo>
                <a:lnTo>
                  <a:pt x="72466" y="314960"/>
                </a:lnTo>
                <a:lnTo>
                  <a:pt x="103357" y="314960"/>
                </a:lnTo>
                <a:lnTo>
                  <a:pt x="101427" y="311150"/>
                </a:lnTo>
                <a:lnTo>
                  <a:pt x="97490" y="306070"/>
                </a:lnTo>
                <a:lnTo>
                  <a:pt x="95618" y="304800"/>
                </a:lnTo>
                <a:lnTo>
                  <a:pt x="23766" y="304800"/>
                </a:lnTo>
                <a:lnTo>
                  <a:pt x="19880" y="303530"/>
                </a:lnTo>
                <a:lnTo>
                  <a:pt x="12641" y="298450"/>
                </a:lnTo>
                <a:lnTo>
                  <a:pt x="10292" y="294640"/>
                </a:lnTo>
                <a:lnTo>
                  <a:pt x="8603" y="284480"/>
                </a:lnTo>
                <a:lnTo>
                  <a:pt x="9860" y="279400"/>
                </a:lnTo>
                <a:lnTo>
                  <a:pt x="17442" y="267970"/>
                </a:lnTo>
                <a:lnTo>
                  <a:pt x="22700" y="264160"/>
                </a:lnTo>
                <a:lnTo>
                  <a:pt x="35285" y="261620"/>
                </a:lnTo>
                <a:lnTo>
                  <a:pt x="48486" y="261620"/>
                </a:lnTo>
                <a:lnTo>
                  <a:pt x="28135" y="240029"/>
                </a:lnTo>
                <a:close/>
              </a:path>
              <a:path w="306704" h="387350">
                <a:moveTo>
                  <a:pt x="68055" y="220979"/>
                </a:moveTo>
                <a:lnTo>
                  <a:pt x="51351" y="220979"/>
                </a:lnTo>
                <a:lnTo>
                  <a:pt x="52608" y="222250"/>
                </a:lnTo>
                <a:lnTo>
                  <a:pt x="59885" y="231140"/>
                </a:lnTo>
                <a:lnTo>
                  <a:pt x="126763" y="309880"/>
                </a:lnTo>
                <a:lnTo>
                  <a:pt x="134015" y="298450"/>
                </a:lnTo>
                <a:lnTo>
                  <a:pt x="122280" y="284480"/>
                </a:lnTo>
                <a:lnTo>
                  <a:pt x="119143" y="280670"/>
                </a:lnTo>
                <a:lnTo>
                  <a:pt x="116565" y="276860"/>
                </a:lnTo>
                <a:lnTo>
                  <a:pt x="114546" y="271780"/>
                </a:lnTo>
                <a:lnTo>
                  <a:pt x="112781" y="267970"/>
                </a:lnTo>
                <a:lnTo>
                  <a:pt x="107624" y="267970"/>
                </a:lnTo>
                <a:lnTo>
                  <a:pt x="68055" y="220979"/>
                </a:lnTo>
                <a:close/>
              </a:path>
              <a:path w="306704" h="387350">
                <a:moveTo>
                  <a:pt x="77983" y="297180"/>
                </a:moveTo>
                <a:lnTo>
                  <a:pt x="73399" y="297180"/>
                </a:lnTo>
                <a:lnTo>
                  <a:pt x="67608" y="298450"/>
                </a:lnTo>
                <a:lnTo>
                  <a:pt x="60611" y="299720"/>
                </a:lnTo>
                <a:lnTo>
                  <a:pt x="52405" y="300990"/>
                </a:lnTo>
                <a:lnTo>
                  <a:pt x="40657" y="303530"/>
                </a:lnTo>
                <a:lnTo>
                  <a:pt x="32580" y="304800"/>
                </a:lnTo>
                <a:lnTo>
                  <a:pt x="95618" y="304800"/>
                </a:lnTo>
                <a:lnTo>
                  <a:pt x="88130" y="299720"/>
                </a:lnTo>
                <a:lnTo>
                  <a:pt x="83279" y="298450"/>
                </a:lnTo>
                <a:lnTo>
                  <a:pt x="77983" y="297180"/>
                </a:lnTo>
                <a:close/>
              </a:path>
              <a:path w="306704" h="387350">
                <a:moveTo>
                  <a:pt x="48486" y="261620"/>
                </a:moveTo>
                <a:lnTo>
                  <a:pt x="35285" y="261620"/>
                </a:lnTo>
                <a:lnTo>
                  <a:pt x="41356" y="262890"/>
                </a:lnTo>
                <a:lnTo>
                  <a:pt x="48976" y="267970"/>
                </a:lnTo>
                <a:lnTo>
                  <a:pt x="51262" y="269240"/>
                </a:lnTo>
                <a:lnTo>
                  <a:pt x="54018" y="271780"/>
                </a:lnTo>
                <a:lnTo>
                  <a:pt x="55669" y="269240"/>
                </a:lnTo>
                <a:lnTo>
                  <a:pt x="48486" y="261620"/>
                </a:lnTo>
                <a:close/>
              </a:path>
              <a:path w="306704" h="387350">
                <a:moveTo>
                  <a:pt x="124479" y="220979"/>
                </a:moveTo>
                <a:lnTo>
                  <a:pt x="105529" y="220979"/>
                </a:lnTo>
                <a:lnTo>
                  <a:pt x="106507" y="222250"/>
                </a:lnTo>
                <a:lnTo>
                  <a:pt x="109542" y="223520"/>
                </a:lnTo>
                <a:lnTo>
                  <a:pt x="112031" y="226060"/>
                </a:lnTo>
                <a:lnTo>
                  <a:pt x="114940" y="229870"/>
                </a:lnTo>
                <a:lnTo>
                  <a:pt x="138333" y="257810"/>
                </a:lnTo>
                <a:lnTo>
                  <a:pt x="142994" y="262890"/>
                </a:lnTo>
                <a:lnTo>
                  <a:pt x="146385" y="266700"/>
                </a:lnTo>
                <a:lnTo>
                  <a:pt x="150296" y="269240"/>
                </a:lnTo>
                <a:lnTo>
                  <a:pt x="155910" y="269240"/>
                </a:lnTo>
                <a:lnTo>
                  <a:pt x="157459" y="267970"/>
                </a:lnTo>
                <a:lnTo>
                  <a:pt x="159745" y="264160"/>
                </a:lnTo>
                <a:lnTo>
                  <a:pt x="160406" y="261620"/>
                </a:lnTo>
                <a:lnTo>
                  <a:pt x="160850" y="256540"/>
                </a:lnTo>
                <a:lnTo>
                  <a:pt x="160554" y="254000"/>
                </a:lnTo>
                <a:lnTo>
                  <a:pt x="152417" y="254000"/>
                </a:lnTo>
                <a:lnTo>
                  <a:pt x="151351" y="252729"/>
                </a:lnTo>
                <a:lnTo>
                  <a:pt x="149700" y="251460"/>
                </a:lnTo>
                <a:lnTo>
                  <a:pt x="146766" y="247650"/>
                </a:lnTo>
                <a:lnTo>
                  <a:pt x="124479" y="220979"/>
                </a:lnTo>
                <a:close/>
              </a:path>
              <a:path w="306704" h="387350">
                <a:moveTo>
                  <a:pt x="109466" y="207010"/>
                </a:moveTo>
                <a:lnTo>
                  <a:pt x="101579" y="207010"/>
                </a:lnTo>
                <a:lnTo>
                  <a:pt x="99496" y="208279"/>
                </a:lnTo>
                <a:lnTo>
                  <a:pt x="94950" y="215900"/>
                </a:lnTo>
                <a:lnTo>
                  <a:pt x="93972" y="222250"/>
                </a:lnTo>
                <a:lnTo>
                  <a:pt x="95026" y="229870"/>
                </a:lnTo>
                <a:lnTo>
                  <a:pt x="96405" y="236220"/>
                </a:lnTo>
                <a:lnTo>
                  <a:pt x="98963" y="245110"/>
                </a:lnTo>
                <a:lnTo>
                  <a:pt x="102702" y="255270"/>
                </a:lnTo>
                <a:lnTo>
                  <a:pt x="107624" y="267970"/>
                </a:lnTo>
                <a:lnTo>
                  <a:pt x="112781" y="267970"/>
                </a:lnTo>
                <a:lnTo>
                  <a:pt x="110427" y="262890"/>
                </a:lnTo>
                <a:lnTo>
                  <a:pt x="107328" y="255270"/>
                </a:lnTo>
                <a:lnTo>
                  <a:pt x="105250" y="251460"/>
                </a:lnTo>
                <a:lnTo>
                  <a:pt x="104195" y="248920"/>
                </a:lnTo>
                <a:lnTo>
                  <a:pt x="101567" y="240029"/>
                </a:lnTo>
                <a:lnTo>
                  <a:pt x="100335" y="233679"/>
                </a:lnTo>
                <a:lnTo>
                  <a:pt x="100639" y="227329"/>
                </a:lnTo>
                <a:lnTo>
                  <a:pt x="101173" y="224790"/>
                </a:lnTo>
                <a:lnTo>
                  <a:pt x="102748" y="222250"/>
                </a:lnTo>
                <a:lnTo>
                  <a:pt x="103573" y="222250"/>
                </a:lnTo>
                <a:lnTo>
                  <a:pt x="105529" y="220979"/>
                </a:lnTo>
                <a:lnTo>
                  <a:pt x="124479" y="220979"/>
                </a:lnTo>
                <a:lnTo>
                  <a:pt x="122356" y="218440"/>
                </a:lnTo>
                <a:lnTo>
                  <a:pt x="118724" y="214629"/>
                </a:lnTo>
                <a:lnTo>
                  <a:pt x="115308" y="210820"/>
                </a:lnTo>
                <a:lnTo>
                  <a:pt x="109466" y="207010"/>
                </a:lnTo>
                <a:close/>
              </a:path>
              <a:path w="306704" h="387350">
                <a:moveTo>
                  <a:pt x="155440" y="234950"/>
                </a:moveTo>
                <a:lnTo>
                  <a:pt x="152557" y="236220"/>
                </a:lnTo>
                <a:lnTo>
                  <a:pt x="154513" y="241300"/>
                </a:lnTo>
                <a:lnTo>
                  <a:pt x="155630" y="246379"/>
                </a:lnTo>
                <a:lnTo>
                  <a:pt x="155999" y="251460"/>
                </a:lnTo>
                <a:lnTo>
                  <a:pt x="155834" y="252729"/>
                </a:lnTo>
                <a:lnTo>
                  <a:pt x="155059" y="254000"/>
                </a:lnTo>
                <a:lnTo>
                  <a:pt x="160554" y="254000"/>
                </a:lnTo>
                <a:lnTo>
                  <a:pt x="160406" y="252729"/>
                </a:lnTo>
                <a:lnTo>
                  <a:pt x="158183" y="242570"/>
                </a:lnTo>
                <a:lnTo>
                  <a:pt x="156888" y="238760"/>
                </a:lnTo>
                <a:lnTo>
                  <a:pt x="155440" y="234950"/>
                </a:lnTo>
                <a:close/>
              </a:path>
              <a:path w="306704" h="387350">
                <a:moveTo>
                  <a:pt x="50944" y="200660"/>
                </a:moveTo>
                <a:lnTo>
                  <a:pt x="38397" y="228600"/>
                </a:lnTo>
                <a:lnTo>
                  <a:pt x="41229" y="229870"/>
                </a:lnTo>
                <a:lnTo>
                  <a:pt x="42931" y="226060"/>
                </a:lnTo>
                <a:lnTo>
                  <a:pt x="43667" y="224790"/>
                </a:lnTo>
                <a:lnTo>
                  <a:pt x="45255" y="222250"/>
                </a:lnTo>
                <a:lnTo>
                  <a:pt x="46576" y="222250"/>
                </a:lnTo>
                <a:lnTo>
                  <a:pt x="49903" y="220979"/>
                </a:lnTo>
                <a:lnTo>
                  <a:pt x="68055" y="220979"/>
                </a:lnTo>
                <a:lnTo>
                  <a:pt x="50944" y="200660"/>
                </a:lnTo>
                <a:close/>
              </a:path>
              <a:path w="306704" h="387350">
                <a:moveTo>
                  <a:pt x="156265" y="134620"/>
                </a:moveTo>
                <a:lnTo>
                  <a:pt x="134385" y="168910"/>
                </a:lnTo>
                <a:lnTo>
                  <a:pt x="134293" y="171450"/>
                </a:lnTo>
                <a:lnTo>
                  <a:pt x="134475" y="177800"/>
                </a:lnTo>
                <a:lnTo>
                  <a:pt x="153101" y="215900"/>
                </a:lnTo>
                <a:lnTo>
                  <a:pt x="169689" y="224790"/>
                </a:lnTo>
                <a:lnTo>
                  <a:pt x="183342" y="223520"/>
                </a:lnTo>
                <a:lnTo>
                  <a:pt x="189108" y="219710"/>
                </a:lnTo>
                <a:lnTo>
                  <a:pt x="193819" y="213360"/>
                </a:lnTo>
                <a:lnTo>
                  <a:pt x="195021" y="210820"/>
                </a:lnTo>
                <a:lnTo>
                  <a:pt x="173918" y="210820"/>
                </a:lnTo>
                <a:lnTo>
                  <a:pt x="169245" y="209550"/>
                </a:lnTo>
                <a:lnTo>
                  <a:pt x="163365" y="205740"/>
                </a:lnTo>
                <a:lnTo>
                  <a:pt x="161472" y="204470"/>
                </a:lnTo>
                <a:lnTo>
                  <a:pt x="159288" y="201930"/>
                </a:lnTo>
                <a:lnTo>
                  <a:pt x="160529" y="199390"/>
                </a:lnTo>
                <a:lnTo>
                  <a:pt x="156075" y="199390"/>
                </a:lnTo>
                <a:lnTo>
                  <a:pt x="139489" y="162560"/>
                </a:lnTo>
                <a:lnTo>
                  <a:pt x="140365" y="154940"/>
                </a:lnTo>
                <a:lnTo>
                  <a:pt x="145242" y="148590"/>
                </a:lnTo>
                <a:lnTo>
                  <a:pt x="147083" y="147320"/>
                </a:lnTo>
                <a:lnTo>
                  <a:pt x="151300" y="146050"/>
                </a:lnTo>
                <a:lnTo>
                  <a:pt x="169553" y="146050"/>
                </a:lnTo>
                <a:lnTo>
                  <a:pt x="169169" y="144779"/>
                </a:lnTo>
                <a:lnTo>
                  <a:pt x="166400" y="139700"/>
                </a:lnTo>
                <a:lnTo>
                  <a:pt x="159542" y="135890"/>
                </a:lnTo>
                <a:lnTo>
                  <a:pt x="156265" y="134620"/>
                </a:lnTo>
                <a:close/>
              </a:path>
              <a:path w="306704" h="387350">
                <a:moveTo>
                  <a:pt x="198696" y="168910"/>
                </a:moveTo>
                <a:lnTo>
                  <a:pt x="195572" y="168910"/>
                </a:lnTo>
                <a:lnTo>
                  <a:pt x="196058" y="176529"/>
                </a:lnTo>
                <a:lnTo>
                  <a:pt x="196182" y="185420"/>
                </a:lnTo>
                <a:lnTo>
                  <a:pt x="173918" y="210820"/>
                </a:lnTo>
                <a:lnTo>
                  <a:pt x="195021" y="210820"/>
                </a:lnTo>
                <a:lnTo>
                  <a:pt x="198025" y="204470"/>
                </a:lnTo>
                <a:lnTo>
                  <a:pt x="200239" y="194310"/>
                </a:lnTo>
                <a:lnTo>
                  <a:pt x="200463" y="182879"/>
                </a:lnTo>
                <a:lnTo>
                  <a:pt x="198696" y="168910"/>
                </a:lnTo>
                <a:close/>
              </a:path>
              <a:path w="306704" h="387350">
                <a:moveTo>
                  <a:pt x="169553" y="146050"/>
                </a:moveTo>
                <a:lnTo>
                  <a:pt x="153370" y="146050"/>
                </a:lnTo>
                <a:lnTo>
                  <a:pt x="158729" y="149860"/>
                </a:lnTo>
                <a:lnTo>
                  <a:pt x="161244" y="153670"/>
                </a:lnTo>
                <a:lnTo>
                  <a:pt x="164660" y="165100"/>
                </a:lnTo>
                <a:lnTo>
                  <a:pt x="164851" y="171450"/>
                </a:lnTo>
                <a:lnTo>
                  <a:pt x="163543" y="179070"/>
                </a:lnTo>
                <a:lnTo>
                  <a:pt x="162514" y="184150"/>
                </a:lnTo>
                <a:lnTo>
                  <a:pt x="160025" y="191770"/>
                </a:lnTo>
                <a:lnTo>
                  <a:pt x="156075" y="199390"/>
                </a:lnTo>
                <a:lnTo>
                  <a:pt x="160529" y="199390"/>
                </a:lnTo>
                <a:lnTo>
                  <a:pt x="171856" y="163829"/>
                </a:lnTo>
                <a:lnTo>
                  <a:pt x="171762" y="156210"/>
                </a:lnTo>
                <a:lnTo>
                  <a:pt x="170705" y="149860"/>
                </a:lnTo>
                <a:lnTo>
                  <a:pt x="169553" y="146050"/>
                </a:lnTo>
                <a:close/>
              </a:path>
              <a:path w="306704" h="387350">
                <a:moveTo>
                  <a:pt x="203598" y="69850"/>
                </a:moveTo>
                <a:lnTo>
                  <a:pt x="200322" y="69850"/>
                </a:lnTo>
                <a:lnTo>
                  <a:pt x="192880" y="71120"/>
                </a:lnTo>
                <a:lnTo>
                  <a:pt x="178413" y="107950"/>
                </a:lnTo>
                <a:lnTo>
                  <a:pt x="178526" y="111760"/>
                </a:lnTo>
                <a:lnTo>
                  <a:pt x="197147" y="149860"/>
                </a:lnTo>
                <a:lnTo>
                  <a:pt x="202290" y="154940"/>
                </a:lnTo>
                <a:lnTo>
                  <a:pt x="207650" y="157479"/>
                </a:lnTo>
                <a:lnTo>
                  <a:pt x="213746" y="160020"/>
                </a:lnTo>
                <a:lnTo>
                  <a:pt x="227398" y="158750"/>
                </a:lnTo>
                <a:lnTo>
                  <a:pt x="233164" y="154940"/>
                </a:lnTo>
                <a:lnTo>
                  <a:pt x="237876" y="147320"/>
                </a:lnTo>
                <a:lnTo>
                  <a:pt x="239077" y="144779"/>
                </a:lnTo>
                <a:lnTo>
                  <a:pt x="217975" y="144779"/>
                </a:lnTo>
                <a:lnTo>
                  <a:pt x="213301" y="143510"/>
                </a:lnTo>
                <a:lnTo>
                  <a:pt x="207408" y="139700"/>
                </a:lnTo>
                <a:lnTo>
                  <a:pt x="205516" y="138429"/>
                </a:lnTo>
                <a:lnTo>
                  <a:pt x="203332" y="135890"/>
                </a:lnTo>
                <a:lnTo>
                  <a:pt x="204574" y="133350"/>
                </a:lnTo>
                <a:lnTo>
                  <a:pt x="200131" y="133350"/>
                </a:lnTo>
                <a:lnTo>
                  <a:pt x="183545" y="96520"/>
                </a:lnTo>
                <a:lnTo>
                  <a:pt x="184421" y="90170"/>
                </a:lnTo>
                <a:lnTo>
                  <a:pt x="189298" y="82550"/>
                </a:lnTo>
                <a:lnTo>
                  <a:pt x="191140" y="81279"/>
                </a:lnTo>
                <a:lnTo>
                  <a:pt x="195356" y="80010"/>
                </a:lnTo>
                <a:lnTo>
                  <a:pt x="213609" y="80010"/>
                </a:lnTo>
                <a:lnTo>
                  <a:pt x="213225" y="78739"/>
                </a:lnTo>
                <a:lnTo>
                  <a:pt x="210456" y="73660"/>
                </a:lnTo>
                <a:lnTo>
                  <a:pt x="203598" y="69850"/>
                </a:lnTo>
                <a:close/>
              </a:path>
              <a:path w="306704" h="387350">
                <a:moveTo>
                  <a:pt x="242740" y="102870"/>
                </a:moveTo>
                <a:lnTo>
                  <a:pt x="239628" y="102870"/>
                </a:lnTo>
                <a:lnTo>
                  <a:pt x="240114" y="110489"/>
                </a:lnTo>
                <a:lnTo>
                  <a:pt x="240238" y="119379"/>
                </a:lnTo>
                <a:lnTo>
                  <a:pt x="217975" y="144779"/>
                </a:lnTo>
                <a:lnTo>
                  <a:pt x="239077" y="144779"/>
                </a:lnTo>
                <a:lnTo>
                  <a:pt x="242081" y="138429"/>
                </a:lnTo>
                <a:lnTo>
                  <a:pt x="244294" y="128270"/>
                </a:lnTo>
                <a:lnTo>
                  <a:pt x="244514" y="116839"/>
                </a:lnTo>
                <a:lnTo>
                  <a:pt x="242740" y="102870"/>
                </a:lnTo>
                <a:close/>
              </a:path>
              <a:path w="306704" h="387350">
                <a:moveTo>
                  <a:pt x="239074" y="49529"/>
                </a:moveTo>
                <a:lnTo>
                  <a:pt x="218483" y="49529"/>
                </a:lnTo>
                <a:lnTo>
                  <a:pt x="220756" y="52070"/>
                </a:lnTo>
                <a:lnTo>
                  <a:pt x="222864" y="53339"/>
                </a:lnTo>
                <a:lnTo>
                  <a:pt x="226128" y="57150"/>
                </a:lnTo>
                <a:lnTo>
                  <a:pt x="277284" y="118110"/>
                </a:lnTo>
                <a:lnTo>
                  <a:pt x="282249" y="124460"/>
                </a:lnTo>
                <a:lnTo>
                  <a:pt x="284891" y="128270"/>
                </a:lnTo>
                <a:lnTo>
                  <a:pt x="285488" y="133350"/>
                </a:lnTo>
                <a:lnTo>
                  <a:pt x="284243" y="137160"/>
                </a:lnTo>
                <a:lnTo>
                  <a:pt x="281437" y="140970"/>
                </a:lnTo>
                <a:lnTo>
                  <a:pt x="283621" y="143510"/>
                </a:lnTo>
                <a:lnTo>
                  <a:pt x="302196" y="115570"/>
                </a:lnTo>
                <a:lnTo>
                  <a:pt x="292816" y="115570"/>
                </a:lnTo>
                <a:lnTo>
                  <a:pt x="290644" y="114300"/>
                </a:lnTo>
                <a:lnTo>
                  <a:pt x="288612" y="111760"/>
                </a:lnTo>
                <a:lnTo>
                  <a:pt x="285653" y="107950"/>
                </a:lnTo>
                <a:lnTo>
                  <a:pt x="270515" y="90170"/>
                </a:lnTo>
                <a:lnTo>
                  <a:pt x="273410" y="88900"/>
                </a:lnTo>
                <a:lnTo>
                  <a:pt x="275747" y="87629"/>
                </a:lnTo>
                <a:lnTo>
                  <a:pt x="279303" y="85089"/>
                </a:lnTo>
                <a:lnTo>
                  <a:pt x="265917" y="85089"/>
                </a:lnTo>
                <a:lnTo>
                  <a:pt x="248480" y="64770"/>
                </a:lnTo>
                <a:lnTo>
                  <a:pt x="244020" y="58420"/>
                </a:lnTo>
                <a:lnTo>
                  <a:pt x="240281" y="52070"/>
                </a:lnTo>
                <a:lnTo>
                  <a:pt x="239074" y="49529"/>
                </a:lnTo>
                <a:close/>
              </a:path>
              <a:path w="306704" h="387350">
                <a:moveTo>
                  <a:pt x="213609" y="80010"/>
                </a:moveTo>
                <a:lnTo>
                  <a:pt x="197426" y="80010"/>
                </a:lnTo>
                <a:lnTo>
                  <a:pt x="202786" y="83820"/>
                </a:lnTo>
                <a:lnTo>
                  <a:pt x="205300" y="87629"/>
                </a:lnTo>
                <a:lnTo>
                  <a:pt x="208716" y="99060"/>
                </a:lnTo>
                <a:lnTo>
                  <a:pt x="208907" y="105410"/>
                </a:lnTo>
                <a:lnTo>
                  <a:pt x="207599" y="113029"/>
                </a:lnTo>
                <a:lnTo>
                  <a:pt x="206570" y="119379"/>
                </a:lnTo>
                <a:lnTo>
                  <a:pt x="204081" y="125729"/>
                </a:lnTo>
                <a:lnTo>
                  <a:pt x="200131" y="133350"/>
                </a:lnTo>
                <a:lnTo>
                  <a:pt x="204574" y="133350"/>
                </a:lnTo>
                <a:lnTo>
                  <a:pt x="216036" y="96520"/>
                </a:lnTo>
                <a:lnTo>
                  <a:pt x="215819" y="90170"/>
                </a:lnTo>
                <a:lnTo>
                  <a:pt x="214762" y="83820"/>
                </a:lnTo>
                <a:lnTo>
                  <a:pt x="213609" y="80010"/>
                </a:lnTo>
                <a:close/>
              </a:path>
              <a:path w="306704" h="387350">
                <a:moveTo>
                  <a:pt x="304182" y="106679"/>
                </a:moveTo>
                <a:lnTo>
                  <a:pt x="301693" y="110489"/>
                </a:lnTo>
                <a:lnTo>
                  <a:pt x="299826" y="113029"/>
                </a:lnTo>
                <a:lnTo>
                  <a:pt x="297324" y="115570"/>
                </a:lnTo>
                <a:lnTo>
                  <a:pt x="302196" y="115570"/>
                </a:lnTo>
                <a:lnTo>
                  <a:pt x="306418" y="109220"/>
                </a:lnTo>
                <a:lnTo>
                  <a:pt x="304182" y="106679"/>
                </a:lnTo>
                <a:close/>
              </a:path>
              <a:path w="306704" h="387350">
                <a:moveTo>
                  <a:pt x="271124" y="12700"/>
                </a:moveTo>
                <a:lnTo>
                  <a:pt x="246778" y="12700"/>
                </a:lnTo>
                <a:lnTo>
                  <a:pt x="250322" y="13970"/>
                </a:lnTo>
                <a:lnTo>
                  <a:pt x="258958" y="20320"/>
                </a:lnTo>
                <a:lnTo>
                  <a:pt x="263250" y="24129"/>
                </a:lnTo>
                <a:lnTo>
                  <a:pt x="270908" y="34289"/>
                </a:lnTo>
                <a:lnTo>
                  <a:pt x="273956" y="38100"/>
                </a:lnTo>
                <a:lnTo>
                  <a:pt x="278490" y="46989"/>
                </a:lnTo>
                <a:lnTo>
                  <a:pt x="280179" y="52070"/>
                </a:lnTo>
                <a:lnTo>
                  <a:pt x="282351" y="59689"/>
                </a:lnTo>
                <a:lnTo>
                  <a:pt x="282719" y="63500"/>
                </a:lnTo>
                <a:lnTo>
                  <a:pt x="282034" y="71120"/>
                </a:lnTo>
                <a:lnTo>
                  <a:pt x="281030" y="73660"/>
                </a:lnTo>
                <a:lnTo>
                  <a:pt x="275963" y="81279"/>
                </a:lnTo>
                <a:lnTo>
                  <a:pt x="271480" y="85089"/>
                </a:lnTo>
                <a:lnTo>
                  <a:pt x="279303" y="85089"/>
                </a:lnTo>
                <a:lnTo>
                  <a:pt x="280992" y="82550"/>
                </a:lnTo>
                <a:lnTo>
                  <a:pt x="282605" y="80010"/>
                </a:lnTo>
                <a:lnTo>
                  <a:pt x="287158" y="71120"/>
                </a:lnTo>
                <a:lnTo>
                  <a:pt x="289295" y="60960"/>
                </a:lnTo>
                <a:lnTo>
                  <a:pt x="289017" y="50800"/>
                </a:lnTo>
                <a:lnTo>
                  <a:pt x="286326" y="39370"/>
                </a:lnTo>
                <a:lnTo>
                  <a:pt x="281914" y="27939"/>
                </a:lnTo>
                <a:lnTo>
                  <a:pt x="276488" y="19050"/>
                </a:lnTo>
                <a:lnTo>
                  <a:pt x="271124" y="12700"/>
                </a:lnTo>
                <a:close/>
              </a:path>
              <a:path w="306704" h="387350">
                <a:moveTo>
                  <a:pt x="219296" y="29210"/>
                </a:moveTo>
                <a:lnTo>
                  <a:pt x="206380" y="57150"/>
                </a:lnTo>
                <a:lnTo>
                  <a:pt x="209199" y="58420"/>
                </a:lnTo>
                <a:lnTo>
                  <a:pt x="210545" y="55879"/>
                </a:lnTo>
                <a:lnTo>
                  <a:pt x="211676" y="54610"/>
                </a:lnTo>
                <a:lnTo>
                  <a:pt x="213644" y="50800"/>
                </a:lnTo>
                <a:lnTo>
                  <a:pt x="214774" y="50800"/>
                </a:lnTo>
                <a:lnTo>
                  <a:pt x="217225" y="49529"/>
                </a:lnTo>
                <a:lnTo>
                  <a:pt x="239074" y="49529"/>
                </a:lnTo>
                <a:lnTo>
                  <a:pt x="237263" y="45720"/>
                </a:lnTo>
                <a:lnTo>
                  <a:pt x="232592" y="45720"/>
                </a:lnTo>
                <a:lnTo>
                  <a:pt x="219296" y="29210"/>
                </a:lnTo>
                <a:close/>
              </a:path>
              <a:path w="306704" h="387350">
                <a:moveTo>
                  <a:pt x="251706" y="0"/>
                </a:moveTo>
                <a:lnTo>
                  <a:pt x="228757" y="29210"/>
                </a:lnTo>
                <a:lnTo>
                  <a:pt x="229938" y="36829"/>
                </a:lnTo>
                <a:lnTo>
                  <a:pt x="232592" y="45720"/>
                </a:lnTo>
                <a:lnTo>
                  <a:pt x="237263" y="45720"/>
                </a:lnTo>
                <a:lnTo>
                  <a:pt x="234967" y="39370"/>
                </a:lnTo>
                <a:lnTo>
                  <a:pt x="232389" y="30479"/>
                </a:lnTo>
                <a:lnTo>
                  <a:pt x="232846" y="22860"/>
                </a:lnTo>
                <a:lnTo>
                  <a:pt x="237914" y="15239"/>
                </a:lnTo>
                <a:lnTo>
                  <a:pt x="240314" y="13970"/>
                </a:lnTo>
                <a:lnTo>
                  <a:pt x="246778" y="12700"/>
                </a:lnTo>
                <a:lnTo>
                  <a:pt x="271124" y="12700"/>
                </a:lnTo>
                <a:lnTo>
                  <a:pt x="270051" y="11429"/>
                </a:lnTo>
                <a:lnTo>
                  <a:pt x="262603" y="5079"/>
                </a:lnTo>
                <a:lnTo>
                  <a:pt x="257142" y="1270"/>
                </a:lnTo>
                <a:lnTo>
                  <a:pt x="251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79530" y="4277820"/>
            <a:ext cx="155258" cy="289560"/>
          </a:xfrm>
          <a:custGeom>
            <a:avLst/>
            <a:gdLst/>
            <a:ahLst/>
            <a:cxnLst/>
            <a:rect l="l" t="t" r="r" b="b"/>
            <a:pathLst>
              <a:path w="207010" h="386079">
                <a:moveTo>
                  <a:pt x="41408" y="311149"/>
                </a:moveTo>
                <a:lnTo>
                  <a:pt x="11480" y="311149"/>
                </a:lnTo>
                <a:lnTo>
                  <a:pt x="16243" y="312419"/>
                </a:lnTo>
                <a:lnTo>
                  <a:pt x="20142" y="314959"/>
                </a:lnTo>
                <a:lnTo>
                  <a:pt x="25285" y="317499"/>
                </a:lnTo>
                <a:lnTo>
                  <a:pt x="87718" y="359409"/>
                </a:lnTo>
                <a:lnTo>
                  <a:pt x="93764" y="363219"/>
                </a:lnTo>
                <a:lnTo>
                  <a:pt x="97802" y="367029"/>
                </a:lnTo>
                <a:lnTo>
                  <a:pt x="101079" y="370839"/>
                </a:lnTo>
                <a:lnTo>
                  <a:pt x="101841" y="372109"/>
                </a:lnTo>
                <a:lnTo>
                  <a:pt x="102120" y="375919"/>
                </a:lnTo>
                <a:lnTo>
                  <a:pt x="102273" y="377189"/>
                </a:lnTo>
                <a:lnTo>
                  <a:pt x="101701" y="379729"/>
                </a:lnTo>
                <a:lnTo>
                  <a:pt x="100444" y="384809"/>
                </a:lnTo>
                <a:lnTo>
                  <a:pt x="103162" y="386079"/>
                </a:lnTo>
                <a:lnTo>
                  <a:pt x="114333" y="350519"/>
                </a:lnTo>
                <a:lnTo>
                  <a:pt x="103555" y="350519"/>
                </a:lnTo>
                <a:lnTo>
                  <a:pt x="96913" y="347979"/>
                </a:lnTo>
                <a:lnTo>
                  <a:pt x="92278" y="344169"/>
                </a:lnTo>
                <a:lnTo>
                  <a:pt x="41408" y="311149"/>
                </a:lnTo>
                <a:close/>
              </a:path>
              <a:path w="207010" h="386079">
                <a:moveTo>
                  <a:pt x="100495" y="281939"/>
                </a:moveTo>
                <a:lnTo>
                  <a:pt x="99529" y="285749"/>
                </a:lnTo>
                <a:lnTo>
                  <a:pt x="102603" y="288289"/>
                </a:lnTo>
                <a:lnTo>
                  <a:pt x="107975" y="294639"/>
                </a:lnTo>
                <a:lnTo>
                  <a:pt x="111252" y="298449"/>
                </a:lnTo>
                <a:lnTo>
                  <a:pt x="112433" y="300989"/>
                </a:lnTo>
                <a:lnTo>
                  <a:pt x="114541" y="304799"/>
                </a:lnTo>
                <a:lnTo>
                  <a:pt x="115798" y="308609"/>
                </a:lnTo>
                <a:lnTo>
                  <a:pt x="116776" y="317499"/>
                </a:lnTo>
                <a:lnTo>
                  <a:pt x="115824" y="323849"/>
                </a:lnTo>
                <a:lnTo>
                  <a:pt x="108953" y="346709"/>
                </a:lnTo>
                <a:lnTo>
                  <a:pt x="107873" y="347979"/>
                </a:lnTo>
                <a:lnTo>
                  <a:pt x="106756" y="349249"/>
                </a:lnTo>
                <a:lnTo>
                  <a:pt x="105067" y="350519"/>
                </a:lnTo>
                <a:lnTo>
                  <a:pt x="114333" y="350519"/>
                </a:lnTo>
                <a:lnTo>
                  <a:pt x="129095" y="303529"/>
                </a:lnTo>
                <a:lnTo>
                  <a:pt x="100495" y="281939"/>
                </a:lnTo>
                <a:close/>
              </a:path>
              <a:path w="207010" h="386079">
                <a:moveTo>
                  <a:pt x="14274" y="274319"/>
                </a:moveTo>
                <a:lnTo>
                  <a:pt x="0" y="321309"/>
                </a:lnTo>
                <a:lnTo>
                  <a:pt x="2768" y="322579"/>
                </a:lnTo>
                <a:lnTo>
                  <a:pt x="2997" y="322579"/>
                </a:lnTo>
                <a:lnTo>
                  <a:pt x="3263" y="321309"/>
                </a:lnTo>
                <a:lnTo>
                  <a:pt x="4864" y="316229"/>
                </a:lnTo>
                <a:lnTo>
                  <a:pt x="6337" y="313689"/>
                </a:lnTo>
                <a:lnTo>
                  <a:pt x="9601" y="311149"/>
                </a:lnTo>
                <a:lnTo>
                  <a:pt x="41408" y="311149"/>
                </a:lnTo>
                <a:lnTo>
                  <a:pt x="23799" y="299719"/>
                </a:lnTo>
                <a:lnTo>
                  <a:pt x="19659" y="295909"/>
                </a:lnTo>
                <a:lnTo>
                  <a:pt x="18465" y="294639"/>
                </a:lnTo>
                <a:lnTo>
                  <a:pt x="16637" y="292099"/>
                </a:lnTo>
                <a:lnTo>
                  <a:pt x="15570" y="290829"/>
                </a:lnTo>
                <a:lnTo>
                  <a:pt x="14909" y="285749"/>
                </a:lnTo>
                <a:lnTo>
                  <a:pt x="15544" y="281939"/>
                </a:lnTo>
                <a:lnTo>
                  <a:pt x="17145" y="276859"/>
                </a:lnTo>
                <a:lnTo>
                  <a:pt x="14274" y="274319"/>
                </a:lnTo>
                <a:close/>
              </a:path>
              <a:path w="207010" h="386079">
                <a:moveTo>
                  <a:pt x="102453" y="243839"/>
                </a:moveTo>
                <a:lnTo>
                  <a:pt x="78765" y="243839"/>
                </a:lnTo>
                <a:lnTo>
                  <a:pt x="82321" y="246379"/>
                </a:lnTo>
                <a:lnTo>
                  <a:pt x="126098" y="275589"/>
                </a:lnTo>
                <a:lnTo>
                  <a:pt x="129286" y="276859"/>
                </a:lnTo>
                <a:lnTo>
                  <a:pt x="133388" y="278129"/>
                </a:lnTo>
                <a:lnTo>
                  <a:pt x="135318" y="278129"/>
                </a:lnTo>
                <a:lnTo>
                  <a:pt x="138938" y="275589"/>
                </a:lnTo>
                <a:lnTo>
                  <a:pt x="140182" y="274319"/>
                </a:lnTo>
                <a:lnTo>
                  <a:pt x="141960" y="269239"/>
                </a:lnTo>
                <a:lnTo>
                  <a:pt x="141605" y="264159"/>
                </a:lnTo>
                <a:lnTo>
                  <a:pt x="141090" y="262889"/>
                </a:lnTo>
                <a:lnTo>
                  <a:pt x="130086" y="262889"/>
                </a:lnTo>
                <a:lnTo>
                  <a:pt x="127901" y="260349"/>
                </a:lnTo>
                <a:lnTo>
                  <a:pt x="102453" y="243839"/>
                </a:lnTo>
                <a:close/>
              </a:path>
              <a:path w="207010" h="386079">
                <a:moveTo>
                  <a:pt x="129425" y="242569"/>
                </a:moveTo>
                <a:lnTo>
                  <a:pt x="126606" y="245109"/>
                </a:lnTo>
                <a:lnTo>
                  <a:pt x="130213" y="248919"/>
                </a:lnTo>
                <a:lnTo>
                  <a:pt x="132765" y="253999"/>
                </a:lnTo>
                <a:lnTo>
                  <a:pt x="134810" y="259079"/>
                </a:lnTo>
                <a:lnTo>
                  <a:pt x="134937" y="260349"/>
                </a:lnTo>
                <a:lnTo>
                  <a:pt x="134454" y="261619"/>
                </a:lnTo>
                <a:lnTo>
                  <a:pt x="133985" y="261619"/>
                </a:lnTo>
                <a:lnTo>
                  <a:pt x="132549" y="262889"/>
                </a:lnTo>
                <a:lnTo>
                  <a:pt x="141090" y="262889"/>
                </a:lnTo>
                <a:lnTo>
                  <a:pt x="137490" y="253999"/>
                </a:lnTo>
                <a:lnTo>
                  <a:pt x="134010" y="247649"/>
                </a:lnTo>
                <a:lnTo>
                  <a:pt x="129425" y="242569"/>
                </a:lnTo>
                <a:close/>
              </a:path>
              <a:path w="207010" h="386079">
                <a:moveTo>
                  <a:pt x="71132" y="223519"/>
                </a:moveTo>
                <a:lnTo>
                  <a:pt x="66878" y="253999"/>
                </a:lnTo>
                <a:lnTo>
                  <a:pt x="70129" y="255269"/>
                </a:lnTo>
                <a:lnTo>
                  <a:pt x="70700" y="251459"/>
                </a:lnTo>
                <a:lnTo>
                  <a:pt x="71183" y="248919"/>
                </a:lnTo>
                <a:lnTo>
                  <a:pt x="72021" y="246379"/>
                </a:lnTo>
                <a:lnTo>
                  <a:pt x="72783" y="245109"/>
                </a:lnTo>
                <a:lnTo>
                  <a:pt x="74866" y="243839"/>
                </a:lnTo>
                <a:lnTo>
                  <a:pt x="102453" y="243839"/>
                </a:lnTo>
                <a:lnTo>
                  <a:pt x="71132" y="223519"/>
                </a:lnTo>
                <a:close/>
              </a:path>
              <a:path w="207010" h="386079">
                <a:moveTo>
                  <a:pt x="111821" y="194309"/>
                </a:moveTo>
                <a:lnTo>
                  <a:pt x="88417" y="194309"/>
                </a:lnTo>
                <a:lnTo>
                  <a:pt x="137858" y="226059"/>
                </a:lnTo>
                <a:lnTo>
                  <a:pt x="142151" y="228599"/>
                </a:lnTo>
                <a:lnTo>
                  <a:pt x="147535" y="229869"/>
                </a:lnTo>
                <a:lnTo>
                  <a:pt x="149733" y="229869"/>
                </a:lnTo>
                <a:lnTo>
                  <a:pt x="153746" y="228599"/>
                </a:lnTo>
                <a:lnTo>
                  <a:pt x="155117" y="226059"/>
                </a:lnTo>
                <a:lnTo>
                  <a:pt x="156857" y="220979"/>
                </a:lnTo>
                <a:lnTo>
                  <a:pt x="156781" y="217169"/>
                </a:lnTo>
                <a:lnTo>
                  <a:pt x="156400" y="215899"/>
                </a:lnTo>
                <a:lnTo>
                  <a:pt x="144995" y="215899"/>
                </a:lnTo>
                <a:lnTo>
                  <a:pt x="141820" y="213359"/>
                </a:lnTo>
                <a:lnTo>
                  <a:pt x="137045" y="210819"/>
                </a:lnTo>
                <a:lnTo>
                  <a:pt x="111821" y="194309"/>
                </a:lnTo>
                <a:close/>
              </a:path>
              <a:path w="207010" h="386079">
                <a:moveTo>
                  <a:pt x="46355" y="208279"/>
                </a:moveTo>
                <a:lnTo>
                  <a:pt x="44132" y="208279"/>
                </a:lnTo>
                <a:lnTo>
                  <a:pt x="39916" y="210819"/>
                </a:lnTo>
                <a:lnTo>
                  <a:pt x="38506" y="212089"/>
                </a:lnTo>
                <a:lnTo>
                  <a:pt x="37058" y="217169"/>
                </a:lnTo>
                <a:lnTo>
                  <a:pt x="37249" y="219709"/>
                </a:lnTo>
                <a:lnTo>
                  <a:pt x="39471" y="223519"/>
                </a:lnTo>
                <a:lnTo>
                  <a:pt x="41186" y="224789"/>
                </a:lnTo>
                <a:lnTo>
                  <a:pt x="45796" y="226059"/>
                </a:lnTo>
                <a:lnTo>
                  <a:pt x="47993" y="226059"/>
                </a:lnTo>
                <a:lnTo>
                  <a:pt x="52285" y="223519"/>
                </a:lnTo>
                <a:lnTo>
                  <a:pt x="53708" y="222249"/>
                </a:lnTo>
                <a:lnTo>
                  <a:pt x="55118" y="218439"/>
                </a:lnTo>
                <a:lnTo>
                  <a:pt x="54914" y="215899"/>
                </a:lnTo>
                <a:lnTo>
                  <a:pt x="52654" y="210819"/>
                </a:lnTo>
                <a:lnTo>
                  <a:pt x="50952" y="209549"/>
                </a:lnTo>
                <a:lnTo>
                  <a:pt x="46355" y="208279"/>
                </a:lnTo>
                <a:close/>
              </a:path>
              <a:path w="207010" h="386079">
                <a:moveTo>
                  <a:pt x="144411" y="194309"/>
                </a:moveTo>
                <a:lnTo>
                  <a:pt x="141478" y="196849"/>
                </a:lnTo>
                <a:lnTo>
                  <a:pt x="145757" y="203199"/>
                </a:lnTo>
                <a:lnTo>
                  <a:pt x="148247" y="207009"/>
                </a:lnTo>
                <a:lnTo>
                  <a:pt x="150177" y="210819"/>
                </a:lnTo>
                <a:lnTo>
                  <a:pt x="150583" y="213359"/>
                </a:lnTo>
                <a:lnTo>
                  <a:pt x="149961" y="215899"/>
                </a:lnTo>
                <a:lnTo>
                  <a:pt x="156400" y="215899"/>
                </a:lnTo>
                <a:lnTo>
                  <a:pt x="155638" y="213359"/>
                </a:lnTo>
                <a:lnTo>
                  <a:pt x="154000" y="208279"/>
                </a:lnTo>
                <a:lnTo>
                  <a:pt x="150253" y="201929"/>
                </a:lnTo>
                <a:lnTo>
                  <a:pt x="144411" y="194309"/>
                </a:lnTo>
                <a:close/>
              </a:path>
              <a:path w="207010" h="386079">
                <a:moveTo>
                  <a:pt x="66992" y="165099"/>
                </a:moveTo>
                <a:lnTo>
                  <a:pt x="65862" y="167639"/>
                </a:lnTo>
                <a:lnTo>
                  <a:pt x="72453" y="175259"/>
                </a:lnTo>
                <a:lnTo>
                  <a:pt x="76784" y="181609"/>
                </a:lnTo>
                <a:lnTo>
                  <a:pt x="80860" y="191769"/>
                </a:lnTo>
                <a:lnTo>
                  <a:pt x="81775" y="198119"/>
                </a:lnTo>
                <a:lnTo>
                  <a:pt x="81534" y="204469"/>
                </a:lnTo>
                <a:lnTo>
                  <a:pt x="84518" y="207009"/>
                </a:lnTo>
                <a:lnTo>
                  <a:pt x="88417" y="194309"/>
                </a:lnTo>
                <a:lnTo>
                  <a:pt x="111821" y="194309"/>
                </a:lnTo>
                <a:lnTo>
                  <a:pt x="92417" y="181609"/>
                </a:lnTo>
                <a:lnTo>
                  <a:pt x="93515" y="177799"/>
                </a:lnTo>
                <a:lnTo>
                  <a:pt x="87591" y="177799"/>
                </a:lnTo>
                <a:lnTo>
                  <a:pt x="66992" y="165099"/>
                </a:lnTo>
                <a:close/>
              </a:path>
              <a:path w="207010" h="386079">
                <a:moveTo>
                  <a:pt x="126731" y="146049"/>
                </a:moveTo>
                <a:lnTo>
                  <a:pt x="103327" y="146049"/>
                </a:lnTo>
                <a:lnTo>
                  <a:pt x="152768" y="177799"/>
                </a:lnTo>
                <a:lnTo>
                  <a:pt x="157060" y="180339"/>
                </a:lnTo>
                <a:lnTo>
                  <a:pt x="162445" y="182879"/>
                </a:lnTo>
                <a:lnTo>
                  <a:pt x="164642" y="181609"/>
                </a:lnTo>
                <a:lnTo>
                  <a:pt x="168656" y="180339"/>
                </a:lnTo>
                <a:lnTo>
                  <a:pt x="170027" y="177799"/>
                </a:lnTo>
                <a:lnTo>
                  <a:pt x="171767" y="172719"/>
                </a:lnTo>
                <a:lnTo>
                  <a:pt x="171691" y="168909"/>
                </a:lnTo>
                <a:lnTo>
                  <a:pt x="162394" y="168909"/>
                </a:lnTo>
                <a:lnTo>
                  <a:pt x="159905" y="167639"/>
                </a:lnTo>
                <a:lnTo>
                  <a:pt x="156730" y="166369"/>
                </a:lnTo>
                <a:lnTo>
                  <a:pt x="151955" y="162559"/>
                </a:lnTo>
                <a:lnTo>
                  <a:pt x="126731" y="146049"/>
                </a:lnTo>
                <a:close/>
              </a:path>
              <a:path w="207010" h="386079">
                <a:moveTo>
                  <a:pt x="91643" y="165099"/>
                </a:moveTo>
                <a:lnTo>
                  <a:pt x="87591" y="177799"/>
                </a:lnTo>
                <a:lnTo>
                  <a:pt x="93515" y="177799"/>
                </a:lnTo>
                <a:lnTo>
                  <a:pt x="96443" y="167639"/>
                </a:lnTo>
                <a:lnTo>
                  <a:pt x="91643" y="165099"/>
                </a:lnTo>
                <a:close/>
              </a:path>
              <a:path w="207010" h="386079">
                <a:moveTo>
                  <a:pt x="159321" y="146049"/>
                </a:moveTo>
                <a:lnTo>
                  <a:pt x="156387" y="148589"/>
                </a:lnTo>
                <a:lnTo>
                  <a:pt x="160667" y="154939"/>
                </a:lnTo>
                <a:lnTo>
                  <a:pt x="163156" y="158749"/>
                </a:lnTo>
                <a:lnTo>
                  <a:pt x="165087" y="162559"/>
                </a:lnTo>
                <a:lnTo>
                  <a:pt x="165493" y="165099"/>
                </a:lnTo>
                <a:lnTo>
                  <a:pt x="164871" y="167639"/>
                </a:lnTo>
                <a:lnTo>
                  <a:pt x="164465" y="167639"/>
                </a:lnTo>
                <a:lnTo>
                  <a:pt x="163182" y="168909"/>
                </a:lnTo>
                <a:lnTo>
                  <a:pt x="171691" y="168909"/>
                </a:lnTo>
                <a:lnTo>
                  <a:pt x="170548" y="165099"/>
                </a:lnTo>
                <a:lnTo>
                  <a:pt x="168910" y="160019"/>
                </a:lnTo>
                <a:lnTo>
                  <a:pt x="165163" y="153669"/>
                </a:lnTo>
                <a:lnTo>
                  <a:pt x="159321" y="146049"/>
                </a:lnTo>
                <a:close/>
              </a:path>
              <a:path w="207010" h="386079">
                <a:moveTo>
                  <a:pt x="81902" y="116839"/>
                </a:moveTo>
                <a:lnTo>
                  <a:pt x="80772" y="120649"/>
                </a:lnTo>
                <a:lnTo>
                  <a:pt x="87363" y="128269"/>
                </a:lnTo>
                <a:lnTo>
                  <a:pt x="91694" y="134619"/>
                </a:lnTo>
                <a:lnTo>
                  <a:pt x="95770" y="144779"/>
                </a:lnTo>
                <a:lnTo>
                  <a:pt x="96672" y="149859"/>
                </a:lnTo>
                <a:lnTo>
                  <a:pt x="96443" y="156209"/>
                </a:lnTo>
                <a:lnTo>
                  <a:pt x="99428" y="158749"/>
                </a:lnTo>
                <a:lnTo>
                  <a:pt x="103327" y="146049"/>
                </a:lnTo>
                <a:lnTo>
                  <a:pt x="126731" y="146049"/>
                </a:lnTo>
                <a:lnTo>
                  <a:pt x="107327" y="133349"/>
                </a:lnTo>
                <a:lnTo>
                  <a:pt x="108535" y="129539"/>
                </a:lnTo>
                <a:lnTo>
                  <a:pt x="102501" y="129539"/>
                </a:lnTo>
                <a:lnTo>
                  <a:pt x="81902" y="116839"/>
                </a:lnTo>
                <a:close/>
              </a:path>
              <a:path w="207010" h="386079">
                <a:moveTo>
                  <a:pt x="107107" y="74929"/>
                </a:moveTo>
                <a:lnTo>
                  <a:pt x="84175" y="74929"/>
                </a:lnTo>
                <a:lnTo>
                  <a:pt x="87553" y="77469"/>
                </a:lnTo>
                <a:lnTo>
                  <a:pt x="164350" y="128269"/>
                </a:lnTo>
                <a:lnTo>
                  <a:pt x="170014" y="132079"/>
                </a:lnTo>
                <a:lnTo>
                  <a:pt x="177723" y="134619"/>
                </a:lnTo>
                <a:lnTo>
                  <a:pt x="179603" y="134619"/>
                </a:lnTo>
                <a:lnTo>
                  <a:pt x="183362" y="133349"/>
                </a:lnTo>
                <a:lnTo>
                  <a:pt x="184632" y="130809"/>
                </a:lnTo>
                <a:lnTo>
                  <a:pt x="186194" y="125729"/>
                </a:lnTo>
                <a:lnTo>
                  <a:pt x="186105" y="123189"/>
                </a:lnTo>
                <a:lnTo>
                  <a:pt x="185013" y="119379"/>
                </a:lnTo>
                <a:lnTo>
                  <a:pt x="173863" y="119379"/>
                </a:lnTo>
                <a:lnTo>
                  <a:pt x="171056" y="116839"/>
                </a:lnTo>
                <a:lnTo>
                  <a:pt x="166547" y="114299"/>
                </a:lnTo>
                <a:lnTo>
                  <a:pt x="107107" y="74929"/>
                </a:lnTo>
                <a:close/>
              </a:path>
              <a:path w="207010" h="386079">
                <a:moveTo>
                  <a:pt x="106553" y="116839"/>
                </a:moveTo>
                <a:lnTo>
                  <a:pt x="102501" y="129539"/>
                </a:lnTo>
                <a:lnTo>
                  <a:pt x="108535" y="129539"/>
                </a:lnTo>
                <a:lnTo>
                  <a:pt x="111353" y="120649"/>
                </a:lnTo>
                <a:lnTo>
                  <a:pt x="106553" y="116839"/>
                </a:lnTo>
                <a:close/>
              </a:path>
              <a:path w="207010" h="386079">
                <a:moveTo>
                  <a:pt x="173977" y="99059"/>
                </a:moveTo>
                <a:lnTo>
                  <a:pt x="170637" y="101599"/>
                </a:lnTo>
                <a:lnTo>
                  <a:pt x="174421" y="105409"/>
                </a:lnTo>
                <a:lnTo>
                  <a:pt x="176999" y="110489"/>
                </a:lnTo>
                <a:lnTo>
                  <a:pt x="178943" y="115569"/>
                </a:lnTo>
                <a:lnTo>
                  <a:pt x="179057" y="116839"/>
                </a:lnTo>
                <a:lnTo>
                  <a:pt x="178498" y="118109"/>
                </a:lnTo>
                <a:lnTo>
                  <a:pt x="178015" y="118109"/>
                </a:lnTo>
                <a:lnTo>
                  <a:pt x="176580" y="119379"/>
                </a:lnTo>
                <a:lnTo>
                  <a:pt x="185013" y="119379"/>
                </a:lnTo>
                <a:lnTo>
                  <a:pt x="183451" y="113029"/>
                </a:lnTo>
                <a:lnTo>
                  <a:pt x="179781" y="106679"/>
                </a:lnTo>
                <a:lnTo>
                  <a:pt x="173977" y="99059"/>
                </a:lnTo>
                <a:close/>
              </a:path>
              <a:path w="207010" h="386079">
                <a:moveTo>
                  <a:pt x="76428" y="54609"/>
                </a:moveTo>
                <a:lnTo>
                  <a:pt x="72339" y="85089"/>
                </a:lnTo>
                <a:lnTo>
                  <a:pt x="75425" y="86359"/>
                </a:lnTo>
                <a:lnTo>
                  <a:pt x="76250" y="81279"/>
                </a:lnTo>
                <a:lnTo>
                  <a:pt x="77330" y="77469"/>
                </a:lnTo>
                <a:lnTo>
                  <a:pt x="78270" y="76199"/>
                </a:lnTo>
                <a:lnTo>
                  <a:pt x="80645" y="74929"/>
                </a:lnTo>
                <a:lnTo>
                  <a:pt x="107107" y="74929"/>
                </a:lnTo>
                <a:lnTo>
                  <a:pt x="76428" y="54609"/>
                </a:lnTo>
                <a:close/>
              </a:path>
              <a:path w="207010" h="386079">
                <a:moveTo>
                  <a:pt x="150139" y="0"/>
                </a:moveTo>
                <a:lnTo>
                  <a:pt x="134118" y="29209"/>
                </a:lnTo>
                <a:lnTo>
                  <a:pt x="134450" y="34289"/>
                </a:lnTo>
                <a:lnTo>
                  <a:pt x="149987" y="66039"/>
                </a:lnTo>
                <a:lnTo>
                  <a:pt x="155402" y="72389"/>
                </a:lnTo>
                <a:lnTo>
                  <a:pt x="161037" y="76199"/>
                </a:lnTo>
                <a:lnTo>
                  <a:pt x="166894" y="80009"/>
                </a:lnTo>
                <a:lnTo>
                  <a:pt x="172974" y="82549"/>
                </a:lnTo>
                <a:lnTo>
                  <a:pt x="179133" y="83819"/>
                </a:lnTo>
                <a:lnTo>
                  <a:pt x="185394" y="83819"/>
                </a:lnTo>
                <a:lnTo>
                  <a:pt x="198145" y="78739"/>
                </a:lnTo>
                <a:lnTo>
                  <a:pt x="202590" y="73659"/>
                </a:lnTo>
                <a:lnTo>
                  <a:pt x="204020" y="68579"/>
                </a:lnTo>
                <a:lnTo>
                  <a:pt x="180467" y="68579"/>
                </a:lnTo>
                <a:lnTo>
                  <a:pt x="173697" y="66039"/>
                </a:lnTo>
                <a:lnTo>
                  <a:pt x="171462" y="66039"/>
                </a:lnTo>
                <a:lnTo>
                  <a:pt x="168808" y="64769"/>
                </a:lnTo>
                <a:lnTo>
                  <a:pt x="169215" y="62229"/>
                </a:lnTo>
                <a:lnTo>
                  <a:pt x="164922" y="62229"/>
                </a:lnTo>
                <a:lnTo>
                  <a:pt x="138569" y="31749"/>
                </a:lnTo>
                <a:lnTo>
                  <a:pt x="137426" y="25399"/>
                </a:lnTo>
                <a:lnTo>
                  <a:pt x="140030" y="16509"/>
                </a:lnTo>
                <a:lnTo>
                  <a:pt x="141401" y="15239"/>
                </a:lnTo>
                <a:lnTo>
                  <a:pt x="145186" y="12699"/>
                </a:lnTo>
                <a:lnTo>
                  <a:pt x="165587" y="12699"/>
                </a:lnTo>
                <a:lnTo>
                  <a:pt x="164922" y="11429"/>
                </a:lnTo>
                <a:lnTo>
                  <a:pt x="161848" y="6349"/>
                </a:lnTo>
                <a:lnTo>
                  <a:pt x="158000" y="2539"/>
                </a:lnTo>
                <a:lnTo>
                  <a:pt x="150139" y="0"/>
                </a:lnTo>
                <a:close/>
              </a:path>
              <a:path w="207010" h="386079">
                <a:moveTo>
                  <a:pt x="197218" y="21589"/>
                </a:moveTo>
                <a:lnTo>
                  <a:pt x="194271" y="22859"/>
                </a:lnTo>
                <a:lnTo>
                  <a:pt x="197612" y="31749"/>
                </a:lnTo>
                <a:lnTo>
                  <a:pt x="199529" y="38099"/>
                </a:lnTo>
                <a:lnTo>
                  <a:pt x="200378" y="45719"/>
                </a:lnTo>
                <a:lnTo>
                  <a:pt x="200393" y="48259"/>
                </a:lnTo>
                <a:lnTo>
                  <a:pt x="200139" y="50799"/>
                </a:lnTo>
                <a:lnTo>
                  <a:pt x="197358" y="59689"/>
                </a:lnTo>
                <a:lnTo>
                  <a:pt x="194310" y="63499"/>
                </a:lnTo>
                <a:lnTo>
                  <a:pt x="185204" y="68579"/>
                </a:lnTo>
                <a:lnTo>
                  <a:pt x="204020" y="68579"/>
                </a:lnTo>
                <a:lnTo>
                  <a:pt x="205092" y="64769"/>
                </a:lnTo>
                <a:lnTo>
                  <a:pt x="206685" y="55879"/>
                </a:lnTo>
                <a:lnTo>
                  <a:pt x="205903" y="45719"/>
                </a:lnTo>
                <a:lnTo>
                  <a:pt x="202747" y="34289"/>
                </a:lnTo>
                <a:lnTo>
                  <a:pt x="197218" y="21589"/>
                </a:lnTo>
                <a:close/>
              </a:path>
              <a:path w="207010" h="386079">
                <a:moveTo>
                  <a:pt x="165587" y="12699"/>
                </a:moveTo>
                <a:lnTo>
                  <a:pt x="147307" y="12699"/>
                </a:lnTo>
                <a:lnTo>
                  <a:pt x="153454" y="15239"/>
                </a:lnTo>
                <a:lnTo>
                  <a:pt x="156959" y="17779"/>
                </a:lnTo>
                <a:lnTo>
                  <a:pt x="166913" y="48259"/>
                </a:lnTo>
                <a:lnTo>
                  <a:pt x="166522" y="54609"/>
                </a:lnTo>
                <a:lnTo>
                  <a:pt x="164922" y="62229"/>
                </a:lnTo>
                <a:lnTo>
                  <a:pt x="169215" y="62229"/>
                </a:lnTo>
                <a:lnTo>
                  <a:pt x="170234" y="55879"/>
                </a:lnTo>
                <a:lnTo>
                  <a:pt x="171178" y="48259"/>
                </a:lnTo>
                <a:lnTo>
                  <a:pt x="171639" y="41909"/>
                </a:lnTo>
                <a:lnTo>
                  <a:pt x="171615" y="36829"/>
                </a:lnTo>
                <a:lnTo>
                  <a:pt x="170931" y="29209"/>
                </a:lnTo>
                <a:lnTo>
                  <a:pt x="169587" y="22859"/>
                </a:lnTo>
                <a:lnTo>
                  <a:pt x="167584" y="16509"/>
                </a:lnTo>
                <a:lnTo>
                  <a:pt x="165587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45013" y="3863789"/>
            <a:ext cx="115253" cy="137160"/>
          </a:xfrm>
          <a:custGeom>
            <a:avLst/>
            <a:gdLst/>
            <a:ahLst/>
            <a:cxnLst/>
            <a:rect l="l" t="t" r="r" b="b"/>
            <a:pathLst>
              <a:path w="153670" h="182879">
                <a:moveTo>
                  <a:pt x="17133" y="45580"/>
                </a:moveTo>
                <a:lnTo>
                  <a:pt x="16015" y="48602"/>
                </a:lnTo>
                <a:lnTo>
                  <a:pt x="17742" y="51828"/>
                </a:lnTo>
                <a:lnTo>
                  <a:pt x="18695" y="54038"/>
                </a:lnTo>
                <a:lnTo>
                  <a:pt x="18952" y="55689"/>
                </a:lnTo>
                <a:lnTo>
                  <a:pt x="19051" y="56502"/>
                </a:lnTo>
                <a:lnTo>
                  <a:pt x="18911" y="57645"/>
                </a:lnTo>
                <a:lnTo>
                  <a:pt x="17946" y="60261"/>
                </a:lnTo>
                <a:lnTo>
                  <a:pt x="16625" y="62179"/>
                </a:lnTo>
                <a:lnTo>
                  <a:pt x="12437" y="67030"/>
                </a:lnTo>
                <a:lnTo>
                  <a:pt x="9424" y="70485"/>
                </a:lnTo>
                <a:lnTo>
                  <a:pt x="5919" y="76060"/>
                </a:lnTo>
                <a:lnTo>
                  <a:pt x="3937" y="81457"/>
                </a:lnTo>
                <a:lnTo>
                  <a:pt x="1385" y="90285"/>
                </a:lnTo>
                <a:lnTo>
                  <a:pt x="72" y="99526"/>
                </a:lnTo>
                <a:lnTo>
                  <a:pt x="0" y="109182"/>
                </a:lnTo>
                <a:lnTo>
                  <a:pt x="1169" y="119253"/>
                </a:lnTo>
                <a:lnTo>
                  <a:pt x="18314" y="155854"/>
                </a:lnTo>
                <a:lnTo>
                  <a:pt x="50038" y="178562"/>
                </a:lnTo>
                <a:lnTo>
                  <a:pt x="65990" y="182359"/>
                </a:lnTo>
                <a:lnTo>
                  <a:pt x="82398" y="180111"/>
                </a:lnTo>
                <a:lnTo>
                  <a:pt x="89688" y="176758"/>
                </a:lnTo>
                <a:lnTo>
                  <a:pt x="96038" y="171170"/>
                </a:lnTo>
                <a:lnTo>
                  <a:pt x="100517" y="166663"/>
                </a:lnTo>
                <a:lnTo>
                  <a:pt x="101926" y="164804"/>
                </a:lnTo>
                <a:lnTo>
                  <a:pt x="73108" y="164804"/>
                </a:lnTo>
                <a:lnTo>
                  <a:pt x="65631" y="164055"/>
                </a:lnTo>
                <a:lnTo>
                  <a:pt x="29045" y="143840"/>
                </a:lnTo>
                <a:lnTo>
                  <a:pt x="8255" y="111328"/>
                </a:lnTo>
                <a:lnTo>
                  <a:pt x="6688" y="96697"/>
                </a:lnTo>
                <a:lnTo>
                  <a:pt x="7568" y="90017"/>
                </a:lnTo>
                <a:lnTo>
                  <a:pt x="33262" y="65620"/>
                </a:lnTo>
                <a:lnTo>
                  <a:pt x="47817" y="65620"/>
                </a:lnTo>
                <a:lnTo>
                  <a:pt x="17133" y="45580"/>
                </a:lnTo>
                <a:close/>
              </a:path>
              <a:path w="153670" h="182879">
                <a:moveTo>
                  <a:pt x="99746" y="92849"/>
                </a:moveTo>
                <a:lnTo>
                  <a:pt x="98337" y="96697"/>
                </a:lnTo>
                <a:lnTo>
                  <a:pt x="103505" y="104343"/>
                </a:lnTo>
                <a:lnTo>
                  <a:pt x="106680" y="111747"/>
                </a:lnTo>
                <a:lnTo>
                  <a:pt x="109093" y="126047"/>
                </a:lnTo>
                <a:lnTo>
                  <a:pt x="108293" y="133413"/>
                </a:lnTo>
                <a:lnTo>
                  <a:pt x="105512" y="140982"/>
                </a:lnTo>
                <a:lnTo>
                  <a:pt x="73108" y="164804"/>
                </a:lnTo>
                <a:lnTo>
                  <a:pt x="101926" y="164804"/>
                </a:lnTo>
                <a:lnTo>
                  <a:pt x="114290" y="127359"/>
                </a:lnTo>
                <a:lnTo>
                  <a:pt x="113450" y="120535"/>
                </a:lnTo>
                <a:lnTo>
                  <a:pt x="111578" y="113768"/>
                </a:lnTo>
                <a:lnTo>
                  <a:pt x="108670" y="106897"/>
                </a:lnTo>
                <a:lnTo>
                  <a:pt x="104725" y="99924"/>
                </a:lnTo>
                <a:lnTo>
                  <a:pt x="99746" y="92849"/>
                </a:lnTo>
                <a:close/>
              </a:path>
              <a:path w="153670" h="182879">
                <a:moveTo>
                  <a:pt x="93742" y="48628"/>
                </a:moveTo>
                <a:lnTo>
                  <a:pt x="71667" y="48628"/>
                </a:lnTo>
                <a:lnTo>
                  <a:pt x="75159" y="49911"/>
                </a:lnTo>
                <a:lnTo>
                  <a:pt x="79033" y="52324"/>
                </a:lnTo>
                <a:lnTo>
                  <a:pt x="129452" y="90017"/>
                </a:lnTo>
                <a:lnTo>
                  <a:pt x="134049" y="77520"/>
                </a:lnTo>
                <a:lnTo>
                  <a:pt x="123584" y="70332"/>
                </a:lnTo>
                <a:lnTo>
                  <a:pt x="120333" y="67652"/>
                </a:lnTo>
                <a:lnTo>
                  <a:pt x="114974" y="63080"/>
                </a:lnTo>
                <a:lnTo>
                  <a:pt x="111000" y="59728"/>
                </a:lnTo>
                <a:lnTo>
                  <a:pt x="107709" y="56324"/>
                </a:lnTo>
                <a:lnTo>
                  <a:pt x="107226" y="55689"/>
                </a:lnTo>
                <a:lnTo>
                  <a:pt x="103213" y="55689"/>
                </a:lnTo>
                <a:lnTo>
                  <a:pt x="93742" y="48628"/>
                </a:lnTo>
                <a:close/>
              </a:path>
              <a:path w="153670" h="182879">
                <a:moveTo>
                  <a:pt x="47817" y="65620"/>
                </a:moveTo>
                <a:lnTo>
                  <a:pt x="33262" y="65620"/>
                </a:lnTo>
                <a:lnTo>
                  <a:pt x="36411" y="66065"/>
                </a:lnTo>
                <a:lnTo>
                  <a:pt x="39894" y="67030"/>
                </a:lnTo>
                <a:lnTo>
                  <a:pt x="48883" y="69964"/>
                </a:lnTo>
                <a:lnTo>
                  <a:pt x="49975" y="67030"/>
                </a:lnTo>
                <a:lnTo>
                  <a:pt x="47817" y="65620"/>
                </a:lnTo>
                <a:close/>
              </a:path>
              <a:path w="153670" h="182879">
                <a:moveTo>
                  <a:pt x="67831" y="29311"/>
                </a:moveTo>
                <a:lnTo>
                  <a:pt x="62040" y="59194"/>
                </a:lnTo>
                <a:lnTo>
                  <a:pt x="65266" y="59728"/>
                </a:lnTo>
                <a:lnTo>
                  <a:pt x="65943" y="56324"/>
                </a:lnTo>
                <a:lnTo>
                  <a:pt x="66421" y="54317"/>
                </a:lnTo>
                <a:lnTo>
                  <a:pt x="67514" y="51371"/>
                </a:lnTo>
                <a:lnTo>
                  <a:pt x="68479" y="50088"/>
                </a:lnTo>
                <a:lnTo>
                  <a:pt x="70701" y="48742"/>
                </a:lnTo>
                <a:lnTo>
                  <a:pt x="71667" y="48628"/>
                </a:lnTo>
                <a:lnTo>
                  <a:pt x="93742" y="48628"/>
                </a:lnTo>
                <a:lnTo>
                  <a:pt x="67831" y="29311"/>
                </a:lnTo>
                <a:close/>
              </a:path>
              <a:path w="153670" h="182879">
                <a:moveTo>
                  <a:pt x="81623" y="0"/>
                </a:moveTo>
                <a:lnTo>
                  <a:pt x="78740" y="1295"/>
                </a:lnTo>
                <a:lnTo>
                  <a:pt x="77686" y="2514"/>
                </a:lnTo>
                <a:lnTo>
                  <a:pt x="76010" y="7086"/>
                </a:lnTo>
                <a:lnTo>
                  <a:pt x="76531" y="11366"/>
                </a:lnTo>
                <a:lnTo>
                  <a:pt x="103213" y="55689"/>
                </a:lnTo>
                <a:lnTo>
                  <a:pt x="107226" y="55689"/>
                </a:lnTo>
                <a:lnTo>
                  <a:pt x="100308" y="46590"/>
                </a:lnTo>
                <a:lnTo>
                  <a:pt x="96201" y="40822"/>
                </a:lnTo>
                <a:lnTo>
                  <a:pt x="85484" y="20599"/>
                </a:lnTo>
                <a:lnTo>
                  <a:pt x="85586" y="19646"/>
                </a:lnTo>
                <a:lnTo>
                  <a:pt x="86145" y="18122"/>
                </a:lnTo>
                <a:lnTo>
                  <a:pt x="86551" y="17678"/>
                </a:lnTo>
                <a:lnTo>
                  <a:pt x="87148" y="17399"/>
                </a:lnTo>
                <a:lnTo>
                  <a:pt x="87618" y="17145"/>
                </a:lnTo>
                <a:lnTo>
                  <a:pt x="93810" y="17145"/>
                </a:lnTo>
                <a:lnTo>
                  <a:pt x="94984" y="16535"/>
                </a:lnTo>
                <a:lnTo>
                  <a:pt x="95784" y="15608"/>
                </a:lnTo>
                <a:lnTo>
                  <a:pt x="97143" y="11899"/>
                </a:lnTo>
                <a:lnTo>
                  <a:pt x="96609" y="9575"/>
                </a:lnTo>
                <a:lnTo>
                  <a:pt x="94641" y="7366"/>
                </a:lnTo>
                <a:lnTo>
                  <a:pt x="92063" y="4305"/>
                </a:lnTo>
                <a:lnTo>
                  <a:pt x="88964" y="2120"/>
                </a:lnTo>
                <a:lnTo>
                  <a:pt x="83351" y="50"/>
                </a:lnTo>
                <a:lnTo>
                  <a:pt x="81623" y="0"/>
                </a:lnTo>
                <a:close/>
              </a:path>
              <a:path w="153670" h="182879">
                <a:moveTo>
                  <a:pt x="93810" y="17145"/>
                </a:moveTo>
                <a:lnTo>
                  <a:pt x="88380" y="17145"/>
                </a:lnTo>
                <a:lnTo>
                  <a:pt x="89459" y="17424"/>
                </a:lnTo>
                <a:lnTo>
                  <a:pt x="91225" y="17818"/>
                </a:lnTo>
                <a:lnTo>
                  <a:pt x="92685" y="17729"/>
                </a:lnTo>
                <a:lnTo>
                  <a:pt x="93810" y="17145"/>
                </a:lnTo>
                <a:close/>
              </a:path>
              <a:path w="153670" h="182879">
                <a:moveTo>
                  <a:pt x="145073" y="20840"/>
                </a:moveTo>
                <a:lnTo>
                  <a:pt x="142825" y="20929"/>
                </a:lnTo>
                <a:lnTo>
                  <a:pt x="138430" y="22961"/>
                </a:lnTo>
                <a:lnTo>
                  <a:pt x="136894" y="24638"/>
                </a:lnTo>
                <a:lnTo>
                  <a:pt x="135192" y="29273"/>
                </a:lnTo>
                <a:lnTo>
                  <a:pt x="135281" y="31508"/>
                </a:lnTo>
                <a:lnTo>
                  <a:pt x="137313" y="35902"/>
                </a:lnTo>
                <a:lnTo>
                  <a:pt x="138964" y="37426"/>
                </a:lnTo>
                <a:lnTo>
                  <a:pt x="143549" y="39116"/>
                </a:lnTo>
                <a:lnTo>
                  <a:pt x="145784" y="39027"/>
                </a:lnTo>
                <a:lnTo>
                  <a:pt x="150178" y="36995"/>
                </a:lnTo>
                <a:lnTo>
                  <a:pt x="151702" y="35344"/>
                </a:lnTo>
                <a:lnTo>
                  <a:pt x="153391" y="30759"/>
                </a:lnTo>
                <a:lnTo>
                  <a:pt x="153302" y="28511"/>
                </a:lnTo>
                <a:lnTo>
                  <a:pt x="151296" y="24053"/>
                </a:lnTo>
                <a:lnTo>
                  <a:pt x="149645" y="22517"/>
                </a:lnTo>
                <a:lnTo>
                  <a:pt x="145073" y="20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90647" y="4169292"/>
            <a:ext cx="87154" cy="87154"/>
          </a:xfrm>
          <a:custGeom>
            <a:avLst/>
            <a:gdLst/>
            <a:ahLst/>
            <a:cxnLst/>
            <a:rect l="l" t="t" r="r" b="b"/>
            <a:pathLst>
              <a:path w="116204" h="116204">
                <a:moveTo>
                  <a:pt x="57912" y="0"/>
                </a:moveTo>
                <a:lnTo>
                  <a:pt x="35372" y="4551"/>
                </a:lnTo>
                <a:lnTo>
                  <a:pt x="16964" y="16964"/>
                </a:lnTo>
                <a:lnTo>
                  <a:pt x="4551" y="35372"/>
                </a:lnTo>
                <a:lnTo>
                  <a:pt x="0" y="57911"/>
                </a:lnTo>
                <a:lnTo>
                  <a:pt x="4551" y="80451"/>
                </a:lnTo>
                <a:lnTo>
                  <a:pt x="16964" y="98859"/>
                </a:lnTo>
                <a:lnTo>
                  <a:pt x="35372" y="111272"/>
                </a:lnTo>
                <a:lnTo>
                  <a:pt x="57912" y="115823"/>
                </a:lnTo>
                <a:lnTo>
                  <a:pt x="80451" y="111272"/>
                </a:lnTo>
                <a:lnTo>
                  <a:pt x="98859" y="98859"/>
                </a:lnTo>
                <a:lnTo>
                  <a:pt x="111272" y="80451"/>
                </a:lnTo>
                <a:lnTo>
                  <a:pt x="115823" y="57911"/>
                </a:lnTo>
                <a:lnTo>
                  <a:pt x="111272" y="35372"/>
                </a:lnTo>
                <a:lnTo>
                  <a:pt x="98859" y="16964"/>
                </a:lnTo>
                <a:lnTo>
                  <a:pt x="80451" y="4551"/>
                </a:lnTo>
                <a:lnTo>
                  <a:pt x="57912" y="0"/>
                </a:lnTo>
                <a:close/>
              </a:path>
            </a:pathLst>
          </a:custGeom>
          <a:solidFill>
            <a:srgbClr val="D255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23871" y="4392845"/>
            <a:ext cx="7855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Rounded MT Bold"/>
              </a:rPr>
              <a:t>Wallowa  Hatchery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 Rounded MT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64964" y="2938829"/>
            <a:ext cx="87154" cy="87154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57912" y="0"/>
                </a:moveTo>
                <a:lnTo>
                  <a:pt x="35372" y="4551"/>
                </a:lnTo>
                <a:lnTo>
                  <a:pt x="16964" y="16964"/>
                </a:lnTo>
                <a:lnTo>
                  <a:pt x="4551" y="35372"/>
                </a:lnTo>
                <a:lnTo>
                  <a:pt x="0" y="57912"/>
                </a:lnTo>
                <a:lnTo>
                  <a:pt x="4551" y="80451"/>
                </a:lnTo>
                <a:lnTo>
                  <a:pt x="16964" y="98859"/>
                </a:lnTo>
                <a:lnTo>
                  <a:pt x="35372" y="111272"/>
                </a:lnTo>
                <a:lnTo>
                  <a:pt x="57912" y="115824"/>
                </a:lnTo>
                <a:lnTo>
                  <a:pt x="80451" y="111272"/>
                </a:lnTo>
                <a:lnTo>
                  <a:pt x="98859" y="98859"/>
                </a:lnTo>
                <a:lnTo>
                  <a:pt x="111272" y="80451"/>
                </a:lnTo>
                <a:lnTo>
                  <a:pt x="115823" y="57912"/>
                </a:lnTo>
                <a:lnTo>
                  <a:pt x="111272" y="35372"/>
                </a:lnTo>
                <a:lnTo>
                  <a:pt x="98859" y="16964"/>
                </a:lnTo>
                <a:lnTo>
                  <a:pt x="80451" y="4551"/>
                </a:lnTo>
                <a:lnTo>
                  <a:pt x="57912" y="0"/>
                </a:lnTo>
                <a:close/>
              </a:path>
            </a:pathLst>
          </a:custGeom>
          <a:solidFill>
            <a:srgbClr val="D25500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64964" y="3084998"/>
            <a:ext cx="10926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Rounded MT Bold"/>
              </a:rPr>
              <a:t>Cott</a:t>
            </a:r>
            <a:r>
              <a:rPr kumimoji="0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Rounded MT Bold"/>
              </a:rPr>
              <a:t>on</a:t>
            </a:r>
            <a:r>
              <a:rPr kumimoji="0" sz="1200" b="1" i="1" u="none" strike="noStrike" kern="1200" cap="none" spc="-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Rounded MT Bold"/>
              </a:rPr>
              <a:t>w</a:t>
            </a:r>
            <a:r>
              <a:rPr kumimoji="0" sz="1200" b="1" i="1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Rounded MT Bold"/>
              </a:rPr>
              <a:t>ood 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 Rounded MT Bold"/>
              </a:rPr>
              <a:t>Creek  Acclimation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 Rounded MT 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00151" y="3774611"/>
            <a:ext cx="2258492" cy="2020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CAAE0F-FAE5-41A8-B3E5-EA3D49B33CCC}"/>
              </a:ext>
            </a:extLst>
          </p:cNvPr>
          <p:cNvGrpSpPr/>
          <p:nvPr/>
        </p:nvGrpSpPr>
        <p:grpSpPr>
          <a:xfrm>
            <a:off x="1049863" y="1590517"/>
            <a:ext cx="1492716" cy="1066386"/>
            <a:chOff x="1315097" y="1131234"/>
            <a:chExt cx="1990288" cy="1421848"/>
          </a:xfrm>
        </p:grpSpPr>
        <p:sp>
          <p:nvSpPr>
            <p:cNvPr id="44" name="object 44"/>
            <p:cNvSpPr/>
            <p:nvPr/>
          </p:nvSpPr>
          <p:spPr>
            <a:xfrm>
              <a:off x="2182954" y="1455813"/>
              <a:ext cx="107783" cy="381954"/>
            </a:xfrm>
            <a:custGeom>
              <a:avLst/>
              <a:gdLst/>
              <a:ahLst/>
              <a:cxnLst/>
              <a:rect l="l" t="t" r="r" b="b"/>
              <a:pathLst>
                <a:path w="57150" h="377825">
                  <a:moveTo>
                    <a:pt x="55575" y="0"/>
                  </a:moveTo>
                  <a:lnTo>
                    <a:pt x="0" y="373202"/>
                  </a:lnTo>
                  <a:lnTo>
                    <a:pt x="56997" y="377317"/>
                  </a:lnTo>
                  <a:lnTo>
                    <a:pt x="55575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9337F34-4601-441E-ACF2-F35A0C382F15}"/>
                </a:ext>
              </a:extLst>
            </p:cNvPr>
            <p:cNvGrpSpPr/>
            <p:nvPr/>
          </p:nvGrpSpPr>
          <p:grpSpPr>
            <a:xfrm>
              <a:off x="1315097" y="1131234"/>
              <a:ext cx="1990288" cy="1421848"/>
              <a:chOff x="125072" y="805057"/>
              <a:chExt cx="1990288" cy="142184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A19512F-0F19-4844-9B0E-D815765BE13F}"/>
                  </a:ext>
                </a:extLst>
              </p:cNvPr>
              <p:cNvGrpSpPr/>
              <p:nvPr/>
            </p:nvGrpSpPr>
            <p:grpSpPr>
              <a:xfrm>
                <a:off x="998688" y="805057"/>
                <a:ext cx="199390" cy="718943"/>
                <a:chOff x="998688" y="805057"/>
                <a:chExt cx="199390" cy="718943"/>
              </a:xfrm>
            </p:grpSpPr>
            <p:sp>
              <p:nvSpPr>
                <p:cNvPr id="19" name="object 19"/>
                <p:cNvSpPr txBox="1"/>
                <p:nvPr/>
              </p:nvSpPr>
              <p:spPr>
                <a:xfrm>
                  <a:off x="998688" y="805057"/>
                  <a:ext cx="199390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9525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/>
                      <a:ea typeface="+mn-ea"/>
                      <a:cs typeface="Arial Rounded MT Bold"/>
                    </a:rPr>
                    <a:t>N</a:t>
                  </a:r>
                </a:p>
              </p:txBody>
            </p:sp>
            <p:sp>
              <p:nvSpPr>
                <p:cNvPr id="45" name="object 45"/>
                <p:cNvSpPr/>
                <p:nvPr/>
              </p:nvSpPr>
              <p:spPr>
                <a:xfrm>
                  <a:off x="1041233" y="1129636"/>
                  <a:ext cx="57150" cy="3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377825">
                      <a:moveTo>
                        <a:pt x="0" y="373202"/>
                      </a:moveTo>
                      <a:lnTo>
                        <a:pt x="55575" y="0"/>
                      </a:lnTo>
                      <a:lnTo>
                        <a:pt x="56997" y="377317"/>
                      </a:lnTo>
                      <a:lnTo>
                        <a:pt x="0" y="373202"/>
                      </a:lnTo>
                      <a:close/>
                    </a:path>
                  </a:pathLst>
                </a:custGeom>
                <a:ln w="12699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bject 47"/>
                <p:cNvSpPr/>
                <p:nvPr/>
              </p:nvSpPr>
              <p:spPr>
                <a:xfrm>
                  <a:off x="1087546" y="1097916"/>
                  <a:ext cx="79375" cy="42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75" h="426085">
                      <a:moveTo>
                        <a:pt x="0" y="425488"/>
                      </a:moveTo>
                      <a:lnTo>
                        <a:pt x="13855" y="0"/>
                      </a:lnTo>
                      <a:lnTo>
                        <a:pt x="79222" y="420662"/>
                      </a:lnTo>
                      <a:lnTo>
                        <a:pt x="0" y="425488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51D0E96-9A42-4548-9095-3F3EB18CC342}"/>
                  </a:ext>
                </a:extLst>
              </p:cNvPr>
              <p:cNvGrpSpPr/>
              <p:nvPr/>
            </p:nvGrpSpPr>
            <p:grpSpPr>
              <a:xfrm>
                <a:off x="125072" y="1639003"/>
                <a:ext cx="1990288" cy="587902"/>
                <a:chOff x="125072" y="1639003"/>
                <a:chExt cx="1990288" cy="587902"/>
              </a:xfrm>
            </p:grpSpPr>
            <p:sp>
              <p:nvSpPr>
                <p:cNvPr id="34" name="object 34"/>
                <p:cNvSpPr txBox="1"/>
                <p:nvPr/>
              </p:nvSpPr>
              <p:spPr>
                <a:xfrm>
                  <a:off x="686141" y="2011461"/>
                  <a:ext cx="799465" cy="215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9525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1050" b="0" i="0" u="none" strike="noStrike" kern="1200" cap="none" spc="-8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Kilometers</a:t>
                  </a:r>
                  <a:endParaRPr kumimoji="0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899C0DA-F43B-404C-8A97-C4CFDF5C8F23}"/>
                    </a:ext>
                  </a:extLst>
                </p:cNvPr>
                <p:cNvGrpSpPr/>
                <p:nvPr/>
              </p:nvGrpSpPr>
              <p:grpSpPr>
                <a:xfrm>
                  <a:off x="297521" y="1639003"/>
                  <a:ext cx="1601724" cy="148082"/>
                  <a:chOff x="3596640" y="2008632"/>
                  <a:chExt cx="1601724" cy="148082"/>
                </a:xfrm>
              </p:grpSpPr>
              <p:sp>
                <p:nvSpPr>
                  <p:cNvPr id="20" name="object 20"/>
                  <p:cNvSpPr/>
                  <p:nvPr/>
                </p:nvSpPr>
                <p:spPr>
                  <a:xfrm>
                    <a:off x="3596640" y="2008632"/>
                    <a:ext cx="254635" cy="76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35" h="76200">
                        <a:moveTo>
                          <a:pt x="0" y="76200"/>
                        </a:moveTo>
                        <a:lnTo>
                          <a:pt x="254508" y="76200"/>
                        </a:lnTo>
                        <a:lnTo>
                          <a:pt x="254508" y="0"/>
                        </a:lnTo>
                        <a:lnTo>
                          <a:pt x="0" y="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object 21"/>
                  <p:cNvSpPr/>
                  <p:nvPr/>
                </p:nvSpPr>
                <p:spPr>
                  <a:xfrm>
                    <a:off x="3855720" y="2080260"/>
                    <a:ext cx="264160" cy="76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60" h="76200">
                        <a:moveTo>
                          <a:pt x="0" y="76200"/>
                        </a:moveTo>
                        <a:lnTo>
                          <a:pt x="263652" y="76200"/>
                        </a:lnTo>
                        <a:lnTo>
                          <a:pt x="263652" y="0"/>
                        </a:lnTo>
                        <a:lnTo>
                          <a:pt x="0" y="0"/>
                        </a:lnTo>
                        <a:lnTo>
                          <a:pt x="0" y="762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object 23"/>
                  <p:cNvSpPr/>
                  <p:nvPr/>
                </p:nvSpPr>
                <p:spPr>
                  <a:xfrm>
                    <a:off x="3601211" y="2083308"/>
                    <a:ext cx="257810" cy="64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810" h="64135">
                        <a:moveTo>
                          <a:pt x="0" y="0"/>
                        </a:moveTo>
                        <a:lnTo>
                          <a:pt x="257556" y="0"/>
                        </a:lnTo>
                        <a:lnTo>
                          <a:pt x="257556" y="64008"/>
                        </a:lnTo>
                        <a:lnTo>
                          <a:pt x="0" y="640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9144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object 25"/>
                  <p:cNvSpPr/>
                  <p:nvPr/>
                </p:nvSpPr>
                <p:spPr>
                  <a:xfrm>
                    <a:off x="3855721" y="2016251"/>
                    <a:ext cx="259079" cy="74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080" h="74930">
                        <a:moveTo>
                          <a:pt x="0" y="0"/>
                        </a:moveTo>
                        <a:lnTo>
                          <a:pt x="259080" y="0"/>
                        </a:lnTo>
                        <a:lnTo>
                          <a:pt x="259080" y="74675"/>
                        </a:lnTo>
                        <a:lnTo>
                          <a:pt x="0" y="746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12191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object 26"/>
                  <p:cNvSpPr/>
                  <p:nvPr/>
                </p:nvSpPr>
                <p:spPr>
                  <a:xfrm>
                    <a:off x="4121658" y="2084071"/>
                    <a:ext cx="536575" cy="64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575" h="64135">
                        <a:moveTo>
                          <a:pt x="0" y="0"/>
                        </a:moveTo>
                        <a:lnTo>
                          <a:pt x="536448" y="0"/>
                        </a:lnTo>
                        <a:lnTo>
                          <a:pt x="536448" y="64008"/>
                        </a:lnTo>
                        <a:lnTo>
                          <a:pt x="0" y="640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object 28"/>
                  <p:cNvSpPr/>
                  <p:nvPr/>
                </p:nvSpPr>
                <p:spPr>
                  <a:xfrm>
                    <a:off x="4657344" y="2089404"/>
                    <a:ext cx="541020" cy="67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020" h="67310">
                        <a:moveTo>
                          <a:pt x="0" y="67055"/>
                        </a:moveTo>
                        <a:lnTo>
                          <a:pt x="541020" y="67055"/>
                        </a:lnTo>
                        <a:lnTo>
                          <a:pt x="541020" y="0"/>
                        </a:lnTo>
                        <a:lnTo>
                          <a:pt x="0" y="0"/>
                        </a:lnTo>
                        <a:lnTo>
                          <a:pt x="0" y="670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object 30"/>
                  <p:cNvSpPr/>
                  <p:nvPr/>
                </p:nvSpPr>
                <p:spPr>
                  <a:xfrm>
                    <a:off x="4655058" y="2020062"/>
                    <a:ext cx="536575" cy="71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575" h="71755">
                        <a:moveTo>
                          <a:pt x="0" y="0"/>
                        </a:moveTo>
                        <a:lnTo>
                          <a:pt x="536447" y="0"/>
                        </a:lnTo>
                        <a:lnTo>
                          <a:pt x="536447" y="71627"/>
                        </a:lnTo>
                        <a:lnTo>
                          <a:pt x="0" y="716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 w="19812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bject 48"/>
                  <p:cNvSpPr/>
                  <p:nvPr/>
                </p:nvSpPr>
                <p:spPr>
                  <a:xfrm>
                    <a:off x="4117848" y="2043683"/>
                    <a:ext cx="54102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019">
                        <a:moveTo>
                          <a:pt x="0" y="0"/>
                        </a:moveTo>
                        <a:lnTo>
                          <a:pt x="541020" y="0"/>
                        </a:lnTo>
                      </a:path>
                    </a:pathLst>
                  </a:custGeom>
                  <a:ln w="67056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2FDA740-070F-41CA-AAB4-942B4E83BADF}"/>
                    </a:ext>
                  </a:extLst>
                </p:cNvPr>
                <p:cNvSpPr txBox="1"/>
                <p:nvPr/>
              </p:nvSpPr>
              <p:spPr>
                <a:xfrm>
                  <a:off x="125072" y="1745683"/>
                  <a:ext cx="1990288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2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20              0             20            40</a:t>
                  </a:r>
                </a:p>
              </p:txBody>
            </p:sp>
          </p:grpSp>
        </p:grpSp>
      </p:grpSp>
      <p:sp>
        <p:nvSpPr>
          <p:cNvPr id="71" name="Star: 5 Points 70">
            <a:extLst>
              <a:ext uri="{FF2B5EF4-FFF2-40B4-BE49-F238E27FC236}">
                <a16:creationId xmlns:a16="http://schemas.microsoft.com/office/drawing/2014/main" id="{65146525-10AB-4786-A325-332AC7B963BD}"/>
              </a:ext>
            </a:extLst>
          </p:cNvPr>
          <p:cNvSpPr/>
          <p:nvPr/>
        </p:nvSpPr>
        <p:spPr>
          <a:xfrm>
            <a:off x="4920617" y="1693236"/>
            <a:ext cx="245575" cy="230833"/>
          </a:xfrm>
          <a:prstGeom prst="star5">
            <a:avLst/>
          </a:prstGeom>
          <a:solidFill>
            <a:srgbClr val="01BF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872762E2-474A-4179-A2D9-B6764C8C32CD}"/>
              </a:ext>
            </a:extLst>
          </p:cNvPr>
          <p:cNvSpPr txBox="1"/>
          <p:nvPr/>
        </p:nvSpPr>
        <p:spPr>
          <a:xfrm>
            <a:off x="4307878" y="1494841"/>
            <a:ext cx="95059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Lyons Ferry</a:t>
            </a: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Hatchery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7" name="object 7">
            <a:extLst>
              <a:ext uri="{FF2B5EF4-FFF2-40B4-BE49-F238E27FC236}">
                <a16:creationId xmlns:a16="http://schemas.microsoft.com/office/drawing/2014/main" id="{5F8DF79B-6D6E-4E0D-BFC2-FB851E05820F}"/>
              </a:ext>
            </a:extLst>
          </p:cNvPr>
          <p:cNvSpPr txBox="1"/>
          <p:nvPr/>
        </p:nvSpPr>
        <p:spPr>
          <a:xfrm>
            <a:off x="2906783" y="3175534"/>
            <a:ext cx="95059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Irrigon</a:t>
            </a: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Hatchery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8" name="object 11">
            <a:extLst>
              <a:ext uri="{FF2B5EF4-FFF2-40B4-BE49-F238E27FC236}">
                <a16:creationId xmlns:a16="http://schemas.microsoft.com/office/drawing/2014/main" id="{12A57816-D180-4A30-A5D3-10A48818D8C6}"/>
              </a:ext>
            </a:extLst>
          </p:cNvPr>
          <p:cNvSpPr/>
          <p:nvPr/>
        </p:nvSpPr>
        <p:spPr>
          <a:xfrm flipV="1">
            <a:off x="2258462" y="1318635"/>
            <a:ext cx="1932873" cy="3200417"/>
          </a:xfrm>
          <a:custGeom>
            <a:avLst/>
            <a:gdLst/>
            <a:ahLst/>
            <a:cxnLst/>
            <a:rect l="l" t="t" r="r" b="b"/>
            <a:pathLst>
              <a:path w="5267325" h="3175">
                <a:moveTo>
                  <a:pt x="0" y="0"/>
                </a:moveTo>
                <a:lnTo>
                  <a:pt x="5266944" y="3048"/>
                </a:lnTo>
              </a:path>
            </a:pathLst>
          </a:custGeom>
          <a:ln w="2286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bject 11">
            <a:extLst>
              <a:ext uri="{FF2B5EF4-FFF2-40B4-BE49-F238E27FC236}">
                <a16:creationId xmlns:a16="http://schemas.microsoft.com/office/drawing/2014/main" id="{C79B2B60-B90F-4D30-B643-7A776E2C9201}"/>
              </a:ext>
            </a:extLst>
          </p:cNvPr>
          <p:cNvSpPr/>
          <p:nvPr/>
        </p:nvSpPr>
        <p:spPr>
          <a:xfrm rot="4473191" flipV="1">
            <a:off x="3817529" y="3339154"/>
            <a:ext cx="1947345" cy="4240195"/>
          </a:xfrm>
          <a:custGeom>
            <a:avLst/>
            <a:gdLst/>
            <a:ahLst/>
            <a:cxnLst/>
            <a:rect l="l" t="t" r="r" b="b"/>
            <a:pathLst>
              <a:path w="5267325" h="3175">
                <a:moveTo>
                  <a:pt x="0" y="0"/>
                </a:moveTo>
                <a:lnTo>
                  <a:pt x="5266944" y="3048"/>
                </a:lnTo>
              </a:path>
            </a:pathLst>
          </a:custGeom>
          <a:ln w="2286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FB6D6A-2A1D-407D-B45C-DA30E7BFDAE9}"/>
              </a:ext>
            </a:extLst>
          </p:cNvPr>
          <p:cNvGrpSpPr/>
          <p:nvPr/>
        </p:nvGrpSpPr>
        <p:grpSpPr>
          <a:xfrm>
            <a:off x="3458642" y="294032"/>
            <a:ext cx="6009063" cy="3996321"/>
            <a:chOff x="4611523" y="-750958"/>
            <a:chExt cx="8012084" cy="53284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AC6E144-298E-43BB-AA8D-C3AFDF000DF5}"/>
                </a:ext>
              </a:extLst>
            </p:cNvPr>
            <p:cNvGrpSpPr/>
            <p:nvPr/>
          </p:nvGrpSpPr>
          <p:grpSpPr>
            <a:xfrm>
              <a:off x="4611523" y="-750958"/>
              <a:ext cx="8012084" cy="5227837"/>
              <a:chOff x="4611523" y="-750958"/>
              <a:chExt cx="8012084" cy="5227837"/>
            </a:xfrm>
          </p:grpSpPr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1B8DE3EA-19F5-4581-9913-321410936A26}"/>
                  </a:ext>
                </a:extLst>
              </p:cNvPr>
              <p:cNvSpPr/>
              <p:nvPr/>
            </p:nvSpPr>
            <p:spPr>
              <a:xfrm>
                <a:off x="4611523" y="1263464"/>
                <a:ext cx="4583864" cy="2868302"/>
              </a:xfrm>
              <a:prstGeom prst="arc">
                <a:avLst/>
              </a:prstGeom>
              <a:ln w="76200">
                <a:solidFill>
                  <a:srgbClr val="01BF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D1EC33A2-D721-4AFA-9F8E-0382494BA817}"/>
                  </a:ext>
                </a:extLst>
              </p:cNvPr>
              <p:cNvSpPr/>
              <p:nvPr/>
            </p:nvSpPr>
            <p:spPr>
              <a:xfrm rot="11285053">
                <a:off x="6678598" y="-750958"/>
                <a:ext cx="5945009" cy="5227837"/>
              </a:xfrm>
              <a:prstGeom prst="arc">
                <a:avLst/>
              </a:prstGeom>
              <a:ln w="76200">
                <a:solidFill>
                  <a:srgbClr val="01BF2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822E189-C7A0-47BF-A4D3-AD0B97550EBB}"/>
                </a:ext>
              </a:extLst>
            </p:cNvPr>
            <p:cNvGrpSpPr/>
            <p:nvPr/>
          </p:nvGrpSpPr>
          <p:grpSpPr>
            <a:xfrm>
              <a:off x="6589765" y="1401295"/>
              <a:ext cx="1720753" cy="3176174"/>
              <a:chOff x="6589765" y="1401295"/>
              <a:chExt cx="1720753" cy="317617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7A5C75-7F2B-44AB-9A64-8EE911FE5E38}"/>
                  </a:ext>
                </a:extLst>
              </p:cNvPr>
              <p:cNvSpPr txBox="1"/>
              <p:nvPr/>
            </p:nvSpPr>
            <p:spPr>
              <a:xfrm>
                <a:off x="7069066" y="1401295"/>
                <a:ext cx="1241452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BF2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160K Total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BF2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4K PIT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BF2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20K CWT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FCEF15C-2378-4F11-A7DE-DA8AB8BB4079}"/>
                  </a:ext>
                </a:extLst>
              </p:cNvPr>
              <p:cNvSpPr txBox="1"/>
              <p:nvPr/>
            </p:nvSpPr>
            <p:spPr>
              <a:xfrm>
                <a:off x="6589765" y="3623361"/>
                <a:ext cx="169092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BF2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40K Total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BF2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4K PIT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BF2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 CWT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251E96-10D6-47E7-9D26-0EBA599DD009}"/>
              </a:ext>
            </a:extLst>
          </p:cNvPr>
          <p:cNvGrpSpPr/>
          <p:nvPr/>
        </p:nvGrpSpPr>
        <p:grpSpPr>
          <a:xfrm>
            <a:off x="1092324" y="13107"/>
            <a:ext cx="7865084" cy="5717524"/>
            <a:chOff x="1483523" y="-1134177"/>
            <a:chExt cx="10486778" cy="762336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0EB726B-5FEE-43D7-919C-47204381DDE0}"/>
                </a:ext>
              </a:extLst>
            </p:cNvPr>
            <p:cNvGrpSpPr/>
            <p:nvPr/>
          </p:nvGrpSpPr>
          <p:grpSpPr>
            <a:xfrm>
              <a:off x="1483523" y="-1134177"/>
              <a:ext cx="10486778" cy="7623365"/>
              <a:chOff x="1483523" y="-1134177"/>
              <a:chExt cx="10486778" cy="7623365"/>
            </a:xfrm>
          </p:grpSpPr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0FD2C02A-D4EA-4B79-88BC-C5DDDFF8DB8B}"/>
                  </a:ext>
                </a:extLst>
              </p:cNvPr>
              <p:cNvSpPr/>
              <p:nvPr/>
            </p:nvSpPr>
            <p:spPr>
              <a:xfrm rot="19929330">
                <a:off x="1483523" y="3007016"/>
                <a:ext cx="8169113" cy="3482172"/>
              </a:xfrm>
              <a:prstGeom prst="arc">
                <a:avLst/>
              </a:prstGeom>
              <a:ln w="762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B2257F80-CE3E-46AE-AAF1-DE0A53524870}"/>
                  </a:ext>
                </a:extLst>
              </p:cNvPr>
              <p:cNvSpPr/>
              <p:nvPr/>
            </p:nvSpPr>
            <p:spPr>
              <a:xfrm rot="9315360">
                <a:off x="4364604" y="-1134177"/>
                <a:ext cx="7605697" cy="5837525"/>
              </a:xfrm>
              <a:prstGeom prst="arc">
                <a:avLst>
                  <a:gd name="adj1" fmla="val 16200000"/>
                  <a:gd name="adj2" fmla="val 80700"/>
                </a:avLst>
              </a:prstGeom>
              <a:ln w="76200">
                <a:solidFill>
                  <a:schemeClr val="accent2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1F2BD8-F182-4A3E-BBDC-FA6E74BD986F}"/>
                </a:ext>
              </a:extLst>
            </p:cNvPr>
            <p:cNvGrpSpPr/>
            <p:nvPr/>
          </p:nvGrpSpPr>
          <p:grpSpPr>
            <a:xfrm>
              <a:off x="5179402" y="2924292"/>
              <a:ext cx="1423879" cy="2608855"/>
              <a:chOff x="5179402" y="2924292"/>
              <a:chExt cx="1423879" cy="260885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FE71BD9-2949-453C-86FF-CD23A03EAC09}"/>
                  </a:ext>
                </a:extLst>
              </p:cNvPr>
              <p:cNvSpPr txBox="1"/>
              <p:nvPr/>
            </p:nvSpPr>
            <p:spPr>
              <a:xfrm>
                <a:off x="5479384" y="2924292"/>
                <a:ext cx="1123897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40K Total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4K PIT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25K CWT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03D450E-4DE0-4198-82A8-2E4E71B55E33}"/>
                  </a:ext>
                </a:extLst>
              </p:cNvPr>
              <p:cNvSpPr txBox="1"/>
              <p:nvPr/>
            </p:nvSpPr>
            <p:spPr>
              <a:xfrm>
                <a:off x="5179402" y="4579039"/>
                <a:ext cx="1241452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480K Total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4K PIT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25K CWT</a:t>
                </a:r>
              </a:p>
            </p:txBody>
          </p:sp>
        </p:grpSp>
      </p:grp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297FF9B7-4B47-427B-816F-F32050395D08}"/>
              </a:ext>
            </a:extLst>
          </p:cNvPr>
          <p:cNvSpPr/>
          <p:nvPr/>
        </p:nvSpPr>
        <p:spPr>
          <a:xfrm>
            <a:off x="6794952" y="2840571"/>
            <a:ext cx="245575" cy="230833"/>
          </a:xfrm>
          <a:prstGeom prst="star5">
            <a:avLst/>
          </a:prstGeom>
          <a:solidFill>
            <a:srgbClr val="01BF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Star: 5 Points 81">
            <a:extLst>
              <a:ext uri="{FF2B5EF4-FFF2-40B4-BE49-F238E27FC236}">
                <a16:creationId xmlns:a16="http://schemas.microsoft.com/office/drawing/2014/main" id="{52F1AACF-9354-47F9-BD47-2B80B5C5A23E}"/>
              </a:ext>
            </a:extLst>
          </p:cNvPr>
          <p:cNvSpPr/>
          <p:nvPr/>
        </p:nvSpPr>
        <p:spPr>
          <a:xfrm>
            <a:off x="6889143" y="4078727"/>
            <a:ext cx="245575" cy="23083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26BA2AC-1EE8-4452-B222-00A4F77636D1}"/>
              </a:ext>
            </a:extLst>
          </p:cNvPr>
          <p:cNvGrpSpPr/>
          <p:nvPr/>
        </p:nvGrpSpPr>
        <p:grpSpPr>
          <a:xfrm>
            <a:off x="2701637" y="1612324"/>
            <a:ext cx="3498272" cy="1512257"/>
            <a:chOff x="3602182" y="1006764"/>
            <a:chExt cx="4664363" cy="201634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2C865F-0BCA-4DD7-AD3E-0A2C00EB9812}"/>
                </a:ext>
              </a:extLst>
            </p:cNvPr>
            <p:cNvSpPr/>
            <p:nvPr/>
          </p:nvSpPr>
          <p:spPr>
            <a:xfrm>
              <a:off x="5172179" y="1006764"/>
              <a:ext cx="3094366" cy="1577958"/>
            </a:xfrm>
            <a:custGeom>
              <a:avLst/>
              <a:gdLst>
                <a:gd name="connsiteX0" fmla="*/ 2854036 w 2854036"/>
                <a:gd name="connsiteY0" fmla="*/ 0 h 1533236"/>
                <a:gd name="connsiteX1" fmla="*/ 2669309 w 2854036"/>
                <a:gd name="connsiteY1" fmla="*/ 9236 h 1533236"/>
                <a:gd name="connsiteX2" fmla="*/ 2641600 w 2854036"/>
                <a:gd name="connsiteY2" fmla="*/ 27709 h 1533236"/>
                <a:gd name="connsiteX3" fmla="*/ 2558473 w 2854036"/>
                <a:gd name="connsiteY3" fmla="*/ 46181 h 1533236"/>
                <a:gd name="connsiteX4" fmla="*/ 2530764 w 2854036"/>
                <a:gd name="connsiteY4" fmla="*/ 55418 h 1533236"/>
                <a:gd name="connsiteX5" fmla="*/ 2355273 w 2854036"/>
                <a:gd name="connsiteY5" fmla="*/ 55418 h 1533236"/>
                <a:gd name="connsiteX6" fmla="*/ 2327564 w 2854036"/>
                <a:gd name="connsiteY6" fmla="*/ 83127 h 1533236"/>
                <a:gd name="connsiteX7" fmla="*/ 2290618 w 2854036"/>
                <a:gd name="connsiteY7" fmla="*/ 138545 h 1533236"/>
                <a:gd name="connsiteX8" fmla="*/ 2272146 w 2854036"/>
                <a:gd name="connsiteY8" fmla="*/ 193963 h 1533236"/>
                <a:gd name="connsiteX9" fmla="*/ 2253673 w 2854036"/>
                <a:gd name="connsiteY9" fmla="*/ 221672 h 1533236"/>
                <a:gd name="connsiteX10" fmla="*/ 2244436 w 2854036"/>
                <a:gd name="connsiteY10" fmla="*/ 249381 h 1533236"/>
                <a:gd name="connsiteX11" fmla="*/ 2216727 w 2854036"/>
                <a:gd name="connsiteY11" fmla="*/ 267854 h 1533236"/>
                <a:gd name="connsiteX12" fmla="*/ 2152073 w 2854036"/>
                <a:gd name="connsiteY12" fmla="*/ 249381 h 1533236"/>
                <a:gd name="connsiteX13" fmla="*/ 2115127 w 2854036"/>
                <a:gd name="connsiteY13" fmla="*/ 230909 h 1533236"/>
                <a:gd name="connsiteX14" fmla="*/ 2087418 w 2854036"/>
                <a:gd name="connsiteY14" fmla="*/ 212436 h 1533236"/>
                <a:gd name="connsiteX15" fmla="*/ 1995055 w 2854036"/>
                <a:gd name="connsiteY15" fmla="*/ 184727 h 1533236"/>
                <a:gd name="connsiteX16" fmla="*/ 1967346 w 2854036"/>
                <a:gd name="connsiteY16" fmla="*/ 175491 h 1533236"/>
                <a:gd name="connsiteX17" fmla="*/ 1856509 w 2854036"/>
                <a:gd name="connsiteY17" fmla="*/ 184727 h 1533236"/>
                <a:gd name="connsiteX18" fmla="*/ 1828800 w 2854036"/>
                <a:gd name="connsiteY18" fmla="*/ 203200 h 1533236"/>
                <a:gd name="connsiteX19" fmla="*/ 1773382 w 2854036"/>
                <a:gd name="connsiteY19" fmla="*/ 221672 h 1533236"/>
                <a:gd name="connsiteX20" fmla="*/ 1745673 w 2854036"/>
                <a:gd name="connsiteY20" fmla="*/ 230909 h 1533236"/>
                <a:gd name="connsiteX21" fmla="*/ 1717964 w 2854036"/>
                <a:gd name="connsiteY21" fmla="*/ 249381 h 1533236"/>
                <a:gd name="connsiteX22" fmla="*/ 1690255 w 2854036"/>
                <a:gd name="connsiteY22" fmla="*/ 258618 h 1533236"/>
                <a:gd name="connsiteX23" fmla="*/ 1634836 w 2854036"/>
                <a:gd name="connsiteY23" fmla="*/ 295563 h 1533236"/>
                <a:gd name="connsiteX24" fmla="*/ 1607127 w 2854036"/>
                <a:gd name="connsiteY24" fmla="*/ 314036 h 1533236"/>
                <a:gd name="connsiteX25" fmla="*/ 1597891 w 2854036"/>
                <a:gd name="connsiteY25" fmla="*/ 350981 h 1533236"/>
                <a:gd name="connsiteX26" fmla="*/ 1542473 w 2854036"/>
                <a:gd name="connsiteY26" fmla="*/ 397163 h 1533236"/>
                <a:gd name="connsiteX27" fmla="*/ 1034473 w 2854036"/>
                <a:gd name="connsiteY27" fmla="*/ 406400 h 1533236"/>
                <a:gd name="connsiteX28" fmla="*/ 1006764 w 2854036"/>
                <a:gd name="connsiteY28" fmla="*/ 424872 h 1533236"/>
                <a:gd name="connsiteX29" fmla="*/ 979055 w 2854036"/>
                <a:gd name="connsiteY29" fmla="*/ 434109 h 1533236"/>
                <a:gd name="connsiteX30" fmla="*/ 868218 w 2854036"/>
                <a:gd name="connsiteY30" fmla="*/ 461818 h 1533236"/>
                <a:gd name="connsiteX31" fmla="*/ 831273 w 2854036"/>
                <a:gd name="connsiteY31" fmla="*/ 471054 h 1533236"/>
                <a:gd name="connsiteX32" fmla="*/ 812800 w 2854036"/>
                <a:gd name="connsiteY32" fmla="*/ 498763 h 1533236"/>
                <a:gd name="connsiteX33" fmla="*/ 785091 w 2854036"/>
                <a:gd name="connsiteY33" fmla="*/ 508000 h 1533236"/>
                <a:gd name="connsiteX34" fmla="*/ 748146 w 2854036"/>
                <a:gd name="connsiteY34" fmla="*/ 535709 h 1533236"/>
                <a:gd name="connsiteX35" fmla="*/ 720436 w 2854036"/>
                <a:gd name="connsiteY35" fmla="*/ 563418 h 1533236"/>
                <a:gd name="connsiteX36" fmla="*/ 646546 w 2854036"/>
                <a:gd name="connsiteY36" fmla="*/ 646545 h 1533236"/>
                <a:gd name="connsiteX37" fmla="*/ 618836 w 2854036"/>
                <a:gd name="connsiteY37" fmla="*/ 655781 h 1533236"/>
                <a:gd name="connsiteX38" fmla="*/ 591127 w 2854036"/>
                <a:gd name="connsiteY38" fmla="*/ 683491 h 1533236"/>
                <a:gd name="connsiteX39" fmla="*/ 563418 w 2854036"/>
                <a:gd name="connsiteY39" fmla="*/ 701963 h 1533236"/>
                <a:gd name="connsiteX40" fmla="*/ 554182 w 2854036"/>
                <a:gd name="connsiteY40" fmla="*/ 729672 h 1533236"/>
                <a:gd name="connsiteX41" fmla="*/ 526473 w 2854036"/>
                <a:gd name="connsiteY41" fmla="*/ 775854 h 1533236"/>
                <a:gd name="connsiteX42" fmla="*/ 498764 w 2854036"/>
                <a:gd name="connsiteY42" fmla="*/ 785091 h 1533236"/>
                <a:gd name="connsiteX43" fmla="*/ 461818 w 2854036"/>
                <a:gd name="connsiteY43" fmla="*/ 868218 h 1533236"/>
                <a:gd name="connsiteX44" fmla="*/ 443346 w 2854036"/>
                <a:gd name="connsiteY44" fmla="*/ 923636 h 1533236"/>
                <a:gd name="connsiteX45" fmla="*/ 434109 w 2854036"/>
                <a:gd name="connsiteY45" fmla="*/ 951345 h 1533236"/>
                <a:gd name="connsiteX46" fmla="*/ 397164 w 2854036"/>
                <a:gd name="connsiteY46" fmla="*/ 1006763 h 1533236"/>
                <a:gd name="connsiteX47" fmla="*/ 387927 w 2854036"/>
                <a:gd name="connsiteY47" fmla="*/ 1043709 h 1533236"/>
                <a:gd name="connsiteX48" fmla="*/ 378691 w 2854036"/>
                <a:gd name="connsiteY48" fmla="*/ 1099127 h 1533236"/>
                <a:gd name="connsiteX49" fmla="*/ 360218 w 2854036"/>
                <a:gd name="connsiteY49" fmla="*/ 1154545 h 1533236"/>
                <a:gd name="connsiteX50" fmla="*/ 350982 w 2854036"/>
                <a:gd name="connsiteY50" fmla="*/ 1182254 h 1533236"/>
                <a:gd name="connsiteX51" fmla="*/ 314036 w 2854036"/>
                <a:gd name="connsiteY51" fmla="*/ 1237672 h 1533236"/>
                <a:gd name="connsiteX52" fmla="*/ 295564 w 2854036"/>
                <a:gd name="connsiteY52" fmla="*/ 1265381 h 1533236"/>
                <a:gd name="connsiteX53" fmla="*/ 267855 w 2854036"/>
                <a:gd name="connsiteY53" fmla="*/ 1283854 h 1533236"/>
                <a:gd name="connsiteX54" fmla="*/ 193964 w 2854036"/>
                <a:gd name="connsiteY54" fmla="*/ 1348509 h 1533236"/>
                <a:gd name="connsiteX55" fmla="*/ 166255 w 2854036"/>
                <a:gd name="connsiteY55" fmla="*/ 1376218 h 1533236"/>
                <a:gd name="connsiteX56" fmla="*/ 129309 w 2854036"/>
                <a:gd name="connsiteY56" fmla="*/ 1394691 h 1533236"/>
                <a:gd name="connsiteX57" fmla="*/ 101600 w 2854036"/>
                <a:gd name="connsiteY57" fmla="*/ 1413163 h 1533236"/>
                <a:gd name="connsiteX58" fmla="*/ 83127 w 2854036"/>
                <a:gd name="connsiteY58" fmla="*/ 1440872 h 1533236"/>
                <a:gd name="connsiteX59" fmla="*/ 64655 w 2854036"/>
                <a:gd name="connsiteY59" fmla="*/ 1477818 h 1533236"/>
                <a:gd name="connsiteX60" fmla="*/ 36946 w 2854036"/>
                <a:gd name="connsiteY60" fmla="*/ 1496291 h 1533236"/>
                <a:gd name="connsiteX61" fmla="*/ 0 w 2854036"/>
                <a:gd name="connsiteY61" fmla="*/ 1524000 h 1533236"/>
                <a:gd name="connsiteX62" fmla="*/ 0 w 2854036"/>
                <a:gd name="connsiteY62" fmla="*/ 1533236 h 153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54036" h="1533236">
                  <a:moveTo>
                    <a:pt x="2854036" y="0"/>
                  </a:moveTo>
                  <a:cubicBezTo>
                    <a:pt x="2792460" y="3079"/>
                    <a:pt x="2730444" y="1262"/>
                    <a:pt x="2669309" y="9236"/>
                  </a:cubicBezTo>
                  <a:cubicBezTo>
                    <a:pt x="2658301" y="10672"/>
                    <a:pt x="2652131" y="24199"/>
                    <a:pt x="2641600" y="27709"/>
                  </a:cubicBezTo>
                  <a:cubicBezTo>
                    <a:pt x="2614672" y="36685"/>
                    <a:pt x="2586010" y="39297"/>
                    <a:pt x="2558473" y="46181"/>
                  </a:cubicBezTo>
                  <a:cubicBezTo>
                    <a:pt x="2549028" y="48542"/>
                    <a:pt x="2540000" y="52339"/>
                    <a:pt x="2530764" y="55418"/>
                  </a:cubicBezTo>
                  <a:cubicBezTo>
                    <a:pt x="2529872" y="55359"/>
                    <a:pt x="2395893" y="32206"/>
                    <a:pt x="2355273" y="55418"/>
                  </a:cubicBezTo>
                  <a:cubicBezTo>
                    <a:pt x="2343932" y="61899"/>
                    <a:pt x="2336800" y="73891"/>
                    <a:pt x="2327564" y="83127"/>
                  </a:cubicBezTo>
                  <a:cubicBezTo>
                    <a:pt x="2297002" y="174805"/>
                    <a:pt x="2348279" y="34754"/>
                    <a:pt x="2290618" y="138545"/>
                  </a:cubicBezTo>
                  <a:cubicBezTo>
                    <a:pt x="2281162" y="155566"/>
                    <a:pt x="2282947" y="177762"/>
                    <a:pt x="2272146" y="193963"/>
                  </a:cubicBezTo>
                  <a:cubicBezTo>
                    <a:pt x="2265988" y="203199"/>
                    <a:pt x="2258638" y="211743"/>
                    <a:pt x="2253673" y="221672"/>
                  </a:cubicBezTo>
                  <a:cubicBezTo>
                    <a:pt x="2249319" y="230380"/>
                    <a:pt x="2250518" y="241778"/>
                    <a:pt x="2244436" y="249381"/>
                  </a:cubicBezTo>
                  <a:cubicBezTo>
                    <a:pt x="2237501" y="258049"/>
                    <a:pt x="2225963" y="261696"/>
                    <a:pt x="2216727" y="267854"/>
                  </a:cubicBezTo>
                  <a:cubicBezTo>
                    <a:pt x="2197970" y="263165"/>
                    <a:pt x="2170630" y="257334"/>
                    <a:pt x="2152073" y="249381"/>
                  </a:cubicBezTo>
                  <a:cubicBezTo>
                    <a:pt x="2139417" y="243957"/>
                    <a:pt x="2127082" y="237740"/>
                    <a:pt x="2115127" y="230909"/>
                  </a:cubicBezTo>
                  <a:cubicBezTo>
                    <a:pt x="2105489" y="225402"/>
                    <a:pt x="2097562" y="216945"/>
                    <a:pt x="2087418" y="212436"/>
                  </a:cubicBezTo>
                  <a:cubicBezTo>
                    <a:pt x="2047908" y="194876"/>
                    <a:pt x="2032669" y="195474"/>
                    <a:pt x="1995055" y="184727"/>
                  </a:cubicBezTo>
                  <a:cubicBezTo>
                    <a:pt x="1985694" y="182052"/>
                    <a:pt x="1976582" y="178570"/>
                    <a:pt x="1967346" y="175491"/>
                  </a:cubicBezTo>
                  <a:cubicBezTo>
                    <a:pt x="1930400" y="178570"/>
                    <a:pt x="1892863" y="177456"/>
                    <a:pt x="1856509" y="184727"/>
                  </a:cubicBezTo>
                  <a:cubicBezTo>
                    <a:pt x="1845624" y="186904"/>
                    <a:pt x="1838944" y="198692"/>
                    <a:pt x="1828800" y="203200"/>
                  </a:cubicBezTo>
                  <a:cubicBezTo>
                    <a:pt x="1811006" y="211108"/>
                    <a:pt x="1791855" y="215514"/>
                    <a:pt x="1773382" y="221672"/>
                  </a:cubicBezTo>
                  <a:cubicBezTo>
                    <a:pt x="1764146" y="224751"/>
                    <a:pt x="1753774" y="225509"/>
                    <a:pt x="1745673" y="230909"/>
                  </a:cubicBezTo>
                  <a:cubicBezTo>
                    <a:pt x="1736437" y="237066"/>
                    <a:pt x="1727893" y="244417"/>
                    <a:pt x="1717964" y="249381"/>
                  </a:cubicBezTo>
                  <a:cubicBezTo>
                    <a:pt x="1709256" y="253735"/>
                    <a:pt x="1698766" y="253890"/>
                    <a:pt x="1690255" y="258618"/>
                  </a:cubicBezTo>
                  <a:cubicBezTo>
                    <a:pt x="1670847" y="269400"/>
                    <a:pt x="1653309" y="283248"/>
                    <a:pt x="1634836" y="295563"/>
                  </a:cubicBezTo>
                  <a:lnTo>
                    <a:pt x="1607127" y="314036"/>
                  </a:lnTo>
                  <a:cubicBezTo>
                    <a:pt x="1604048" y="326351"/>
                    <a:pt x="1604189" y="339959"/>
                    <a:pt x="1597891" y="350981"/>
                  </a:cubicBezTo>
                  <a:cubicBezTo>
                    <a:pt x="1594473" y="356963"/>
                    <a:pt x="1553738" y="396580"/>
                    <a:pt x="1542473" y="397163"/>
                  </a:cubicBezTo>
                  <a:cubicBezTo>
                    <a:pt x="1373338" y="405911"/>
                    <a:pt x="1203806" y="403321"/>
                    <a:pt x="1034473" y="406400"/>
                  </a:cubicBezTo>
                  <a:cubicBezTo>
                    <a:pt x="1025237" y="412557"/>
                    <a:pt x="1016693" y="419908"/>
                    <a:pt x="1006764" y="424872"/>
                  </a:cubicBezTo>
                  <a:cubicBezTo>
                    <a:pt x="998056" y="429226"/>
                    <a:pt x="988462" y="431600"/>
                    <a:pt x="979055" y="434109"/>
                  </a:cubicBezTo>
                  <a:cubicBezTo>
                    <a:pt x="942258" y="443922"/>
                    <a:pt x="905164" y="452582"/>
                    <a:pt x="868218" y="461818"/>
                  </a:cubicBezTo>
                  <a:lnTo>
                    <a:pt x="831273" y="471054"/>
                  </a:lnTo>
                  <a:cubicBezTo>
                    <a:pt x="825115" y="480290"/>
                    <a:pt x="821468" y="491828"/>
                    <a:pt x="812800" y="498763"/>
                  </a:cubicBezTo>
                  <a:cubicBezTo>
                    <a:pt x="805197" y="504845"/>
                    <a:pt x="793544" y="503169"/>
                    <a:pt x="785091" y="508000"/>
                  </a:cubicBezTo>
                  <a:cubicBezTo>
                    <a:pt x="771726" y="515638"/>
                    <a:pt x="759834" y="525691"/>
                    <a:pt x="748146" y="535709"/>
                  </a:cubicBezTo>
                  <a:cubicBezTo>
                    <a:pt x="738228" y="544210"/>
                    <a:pt x="728798" y="553383"/>
                    <a:pt x="720436" y="563418"/>
                  </a:cubicBezTo>
                  <a:cubicBezTo>
                    <a:pt x="696741" y="591852"/>
                    <a:pt x="688003" y="632727"/>
                    <a:pt x="646546" y="646545"/>
                  </a:cubicBezTo>
                  <a:lnTo>
                    <a:pt x="618836" y="655781"/>
                  </a:lnTo>
                  <a:cubicBezTo>
                    <a:pt x="609600" y="665018"/>
                    <a:pt x="601162" y="675129"/>
                    <a:pt x="591127" y="683491"/>
                  </a:cubicBezTo>
                  <a:cubicBezTo>
                    <a:pt x="582599" y="690597"/>
                    <a:pt x="570352" y="693295"/>
                    <a:pt x="563418" y="701963"/>
                  </a:cubicBezTo>
                  <a:cubicBezTo>
                    <a:pt x="557336" y="709565"/>
                    <a:pt x="558536" y="720964"/>
                    <a:pt x="554182" y="729672"/>
                  </a:cubicBezTo>
                  <a:cubicBezTo>
                    <a:pt x="546154" y="745729"/>
                    <a:pt x="539167" y="763160"/>
                    <a:pt x="526473" y="775854"/>
                  </a:cubicBezTo>
                  <a:cubicBezTo>
                    <a:pt x="519589" y="782738"/>
                    <a:pt x="508000" y="782012"/>
                    <a:pt x="498764" y="785091"/>
                  </a:cubicBezTo>
                  <a:cubicBezTo>
                    <a:pt x="476781" y="851040"/>
                    <a:pt x="491092" y="824307"/>
                    <a:pt x="461818" y="868218"/>
                  </a:cubicBezTo>
                  <a:lnTo>
                    <a:pt x="443346" y="923636"/>
                  </a:lnTo>
                  <a:cubicBezTo>
                    <a:pt x="440267" y="932872"/>
                    <a:pt x="439510" y="943244"/>
                    <a:pt x="434109" y="951345"/>
                  </a:cubicBezTo>
                  <a:lnTo>
                    <a:pt x="397164" y="1006763"/>
                  </a:lnTo>
                  <a:cubicBezTo>
                    <a:pt x="394085" y="1019078"/>
                    <a:pt x="390417" y="1031261"/>
                    <a:pt x="387927" y="1043709"/>
                  </a:cubicBezTo>
                  <a:cubicBezTo>
                    <a:pt x="384254" y="1062073"/>
                    <a:pt x="383233" y="1080959"/>
                    <a:pt x="378691" y="1099127"/>
                  </a:cubicBezTo>
                  <a:cubicBezTo>
                    <a:pt x="373968" y="1118018"/>
                    <a:pt x="366376" y="1136072"/>
                    <a:pt x="360218" y="1154545"/>
                  </a:cubicBezTo>
                  <a:cubicBezTo>
                    <a:pt x="357139" y="1163781"/>
                    <a:pt x="356383" y="1174153"/>
                    <a:pt x="350982" y="1182254"/>
                  </a:cubicBezTo>
                  <a:lnTo>
                    <a:pt x="314036" y="1237672"/>
                  </a:lnTo>
                  <a:cubicBezTo>
                    <a:pt x="307879" y="1246908"/>
                    <a:pt x="304800" y="1259223"/>
                    <a:pt x="295564" y="1265381"/>
                  </a:cubicBezTo>
                  <a:lnTo>
                    <a:pt x="267855" y="1283854"/>
                  </a:lnTo>
                  <a:cubicBezTo>
                    <a:pt x="215515" y="1362363"/>
                    <a:pt x="301722" y="1240751"/>
                    <a:pt x="193964" y="1348509"/>
                  </a:cubicBezTo>
                  <a:cubicBezTo>
                    <a:pt x="184728" y="1357745"/>
                    <a:pt x="176884" y="1368626"/>
                    <a:pt x="166255" y="1376218"/>
                  </a:cubicBezTo>
                  <a:cubicBezTo>
                    <a:pt x="155051" y="1384221"/>
                    <a:pt x="141264" y="1387860"/>
                    <a:pt x="129309" y="1394691"/>
                  </a:cubicBezTo>
                  <a:cubicBezTo>
                    <a:pt x="119671" y="1400198"/>
                    <a:pt x="110836" y="1407006"/>
                    <a:pt x="101600" y="1413163"/>
                  </a:cubicBezTo>
                  <a:cubicBezTo>
                    <a:pt x="95442" y="1422399"/>
                    <a:pt x="88634" y="1431234"/>
                    <a:pt x="83127" y="1440872"/>
                  </a:cubicBezTo>
                  <a:cubicBezTo>
                    <a:pt x="76296" y="1452827"/>
                    <a:pt x="73469" y="1467240"/>
                    <a:pt x="64655" y="1477818"/>
                  </a:cubicBezTo>
                  <a:cubicBezTo>
                    <a:pt x="57549" y="1486346"/>
                    <a:pt x="45979" y="1489839"/>
                    <a:pt x="36946" y="1496291"/>
                  </a:cubicBezTo>
                  <a:cubicBezTo>
                    <a:pt x="24419" y="1505239"/>
                    <a:pt x="10885" y="1513115"/>
                    <a:pt x="0" y="1524000"/>
                  </a:cubicBezTo>
                  <a:lnTo>
                    <a:pt x="0" y="1533236"/>
                  </a:lnTo>
                </a:path>
              </a:pathLst>
            </a:custGeom>
            <a:noFill/>
            <a:ln w="44450">
              <a:solidFill>
                <a:srgbClr val="4E4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03E8F1-E3B0-4D02-A75E-07FC4806507B}"/>
                </a:ext>
              </a:extLst>
            </p:cNvPr>
            <p:cNvSpPr/>
            <p:nvPr/>
          </p:nvSpPr>
          <p:spPr>
            <a:xfrm>
              <a:off x="3602182" y="1311564"/>
              <a:ext cx="1607127" cy="1711543"/>
            </a:xfrm>
            <a:custGeom>
              <a:avLst/>
              <a:gdLst>
                <a:gd name="connsiteX0" fmla="*/ 0 w 1607127"/>
                <a:gd name="connsiteY0" fmla="*/ 1764145 h 1796704"/>
                <a:gd name="connsiteX1" fmla="*/ 572654 w 1607127"/>
                <a:gd name="connsiteY1" fmla="*/ 1773381 h 1796704"/>
                <a:gd name="connsiteX2" fmla="*/ 628073 w 1607127"/>
                <a:gd name="connsiteY2" fmla="*/ 1791854 h 1796704"/>
                <a:gd name="connsiteX3" fmla="*/ 738909 w 1607127"/>
                <a:gd name="connsiteY3" fmla="*/ 1782618 h 1796704"/>
                <a:gd name="connsiteX4" fmla="*/ 766618 w 1607127"/>
                <a:gd name="connsiteY4" fmla="*/ 1773381 h 1796704"/>
                <a:gd name="connsiteX5" fmla="*/ 942109 w 1607127"/>
                <a:gd name="connsiteY5" fmla="*/ 1782618 h 1796704"/>
                <a:gd name="connsiteX6" fmla="*/ 1348509 w 1607127"/>
                <a:gd name="connsiteY6" fmla="*/ 1782618 h 1796704"/>
                <a:gd name="connsiteX7" fmla="*/ 1385454 w 1607127"/>
                <a:gd name="connsiteY7" fmla="*/ 1773381 h 1796704"/>
                <a:gd name="connsiteX8" fmla="*/ 1431636 w 1607127"/>
                <a:gd name="connsiteY8" fmla="*/ 1764145 h 1796704"/>
                <a:gd name="connsiteX9" fmla="*/ 1459345 w 1607127"/>
                <a:gd name="connsiteY9" fmla="*/ 1745672 h 1796704"/>
                <a:gd name="connsiteX10" fmla="*/ 1487054 w 1607127"/>
                <a:gd name="connsiteY10" fmla="*/ 1736436 h 1796704"/>
                <a:gd name="connsiteX11" fmla="*/ 1524000 w 1607127"/>
                <a:gd name="connsiteY11" fmla="*/ 1717963 h 1796704"/>
                <a:gd name="connsiteX12" fmla="*/ 1542473 w 1607127"/>
                <a:gd name="connsiteY12" fmla="*/ 1690254 h 1796704"/>
                <a:gd name="connsiteX13" fmla="*/ 1570182 w 1607127"/>
                <a:gd name="connsiteY13" fmla="*/ 1634836 h 1796704"/>
                <a:gd name="connsiteX14" fmla="*/ 1579418 w 1607127"/>
                <a:gd name="connsiteY14" fmla="*/ 1607127 h 1796704"/>
                <a:gd name="connsiteX15" fmla="*/ 1588654 w 1607127"/>
                <a:gd name="connsiteY15" fmla="*/ 1570181 h 1796704"/>
                <a:gd name="connsiteX16" fmla="*/ 1607127 w 1607127"/>
                <a:gd name="connsiteY16" fmla="*/ 1542472 h 1796704"/>
                <a:gd name="connsiteX17" fmla="*/ 1579418 w 1607127"/>
                <a:gd name="connsiteY17" fmla="*/ 1376218 h 1796704"/>
                <a:gd name="connsiteX18" fmla="*/ 1560945 w 1607127"/>
                <a:gd name="connsiteY18" fmla="*/ 1348509 h 1796704"/>
                <a:gd name="connsiteX19" fmla="*/ 1551709 w 1607127"/>
                <a:gd name="connsiteY19" fmla="*/ 1283854 h 1796704"/>
                <a:gd name="connsiteX20" fmla="*/ 1533236 w 1607127"/>
                <a:gd name="connsiteY20" fmla="*/ 1256145 h 1796704"/>
                <a:gd name="connsiteX21" fmla="*/ 1524000 w 1607127"/>
                <a:gd name="connsiteY21" fmla="*/ 1219200 h 1796704"/>
                <a:gd name="connsiteX22" fmla="*/ 1514763 w 1607127"/>
                <a:gd name="connsiteY22" fmla="*/ 1126836 h 1796704"/>
                <a:gd name="connsiteX23" fmla="*/ 1496291 w 1607127"/>
                <a:gd name="connsiteY23" fmla="*/ 1099127 h 1796704"/>
                <a:gd name="connsiteX24" fmla="*/ 1477818 w 1607127"/>
                <a:gd name="connsiteY24" fmla="*/ 1006763 h 1796704"/>
                <a:gd name="connsiteX25" fmla="*/ 1394691 w 1607127"/>
                <a:gd name="connsiteY25" fmla="*/ 932872 h 1796704"/>
                <a:gd name="connsiteX26" fmla="*/ 1366982 w 1607127"/>
                <a:gd name="connsiteY26" fmla="*/ 914400 h 1796704"/>
                <a:gd name="connsiteX27" fmla="*/ 1339273 w 1607127"/>
                <a:gd name="connsiteY27" fmla="*/ 905163 h 1796704"/>
                <a:gd name="connsiteX28" fmla="*/ 1311563 w 1607127"/>
                <a:gd name="connsiteY28" fmla="*/ 886691 h 1796704"/>
                <a:gd name="connsiteX29" fmla="*/ 1283854 w 1607127"/>
                <a:gd name="connsiteY29" fmla="*/ 877454 h 1796704"/>
                <a:gd name="connsiteX30" fmla="*/ 1228436 w 1607127"/>
                <a:gd name="connsiteY30" fmla="*/ 849745 h 1796704"/>
                <a:gd name="connsiteX31" fmla="*/ 1200727 w 1607127"/>
                <a:gd name="connsiteY31" fmla="*/ 831272 h 1796704"/>
                <a:gd name="connsiteX32" fmla="*/ 1163782 w 1607127"/>
                <a:gd name="connsiteY32" fmla="*/ 822036 h 1796704"/>
                <a:gd name="connsiteX33" fmla="*/ 1108363 w 1607127"/>
                <a:gd name="connsiteY33" fmla="*/ 785091 h 1796704"/>
                <a:gd name="connsiteX34" fmla="*/ 1062182 w 1607127"/>
                <a:gd name="connsiteY34" fmla="*/ 748145 h 1796704"/>
                <a:gd name="connsiteX35" fmla="*/ 1025236 w 1607127"/>
                <a:gd name="connsiteY35" fmla="*/ 720436 h 1796704"/>
                <a:gd name="connsiteX36" fmla="*/ 923636 w 1607127"/>
                <a:gd name="connsiteY36" fmla="*/ 628072 h 1796704"/>
                <a:gd name="connsiteX37" fmla="*/ 886691 w 1607127"/>
                <a:gd name="connsiteY37" fmla="*/ 572654 h 1796704"/>
                <a:gd name="connsiteX38" fmla="*/ 868218 w 1607127"/>
                <a:gd name="connsiteY38" fmla="*/ 544945 h 1796704"/>
                <a:gd name="connsiteX39" fmla="*/ 849745 w 1607127"/>
                <a:gd name="connsiteY39" fmla="*/ 508000 h 1796704"/>
                <a:gd name="connsiteX40" fmla="*/ 831273 w 1607127"/>
                <a:gd name="connsiteY40" fmla="*/ 480291 h 1796704"/>
                <a:gd name="connsiteX41" fmla="*/ 812800 w 1607127"/>
                <a:gd name="connsiteY41" fmla="*/ 424872 h 1796704"/>
                <a:gd name="connsiteX42" fmla="*/ 794327 w 1607127"/>
                <a:gd name="connsiteY42" fmla="*/ 397163 h 1796704"/>
                <a:gd name="connsiteX43" fmla="*/ 738909 w 1607127"/>
                <a:gd name="connsiteY43" fmla="*/ 295563 h 1796704"/>
                <a:gd name="connsiteX44" fmla="*/ 711200 w 1607127"/>
                <a:gd name="connsiteY44" fmla="*/ 267854 h 1796704"/>
                <a:gd name="connsiteX45" fmla="*/ 683491 w 1607127"/>
                <a:gd name="connsiteY45" fmla="*/ 212436 h 1796704"/>
                <a:gd name="connsiteX46" fmla="*/ 655782 w 1607127"/>
                <a:gd name="connsiteY46" fmla="*/ 193963 h 1796704"/>
                <a:gd name="connsiteX47" fmla="*/ 628073 w 1607127"/>
                <a:gd name="connsiteY47" fmla="*/ 166254 h 1796704"/>
                <a:gd name="connsiteX48" fmla="*/ 618836 w 1607127"/>
                <a:gd name="connsiteY48" fmla="*/ 138545 h 1796704"/>
                <a:gd name="connsiteX49" fmla="*/ 581891 w 1607127"/>
                <a:gd name="connsiteY49" fmla="*/ 83127 h 1796704"/>
                <a:gd name="connsiteX50" fmla="*/ 572654 w 1607127"/>
                <a:gd name="connsiteY50" fmla="*/ 55418 h 1796704"/>
                <a:gd name="connsiteX51" fmla="*/ 517236 w 1607127"/>
                <a:gd name="connsiteY51" fmla="*/ 18472 h 1796704"/>
                <a:gd name="connsiteX52" fmla="*/ 489527 w 1607127"/>
                <a:gd name="connsiteY52" fmla="*/ 0 h 179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07127" h="1796704">
                  <a:moveTo>
                    <a:pt x="0" y="1764145"/>
                  </a:moveTo>
                  <a:cubicBezTo>
                    <a:pt x="190885" y="1767224"/>
                    <a:pt x="381930" y="1764967"/>
                    <a:pt x="572654" y="1773381"/>
                  </a:cubicBezTo>
                  <a:cubicBezTo>
                    <a:pt x="592107" y="1774239"/>
                    <a:pt x="628073" y="1791854"/>
                    <a:pt x="628073" y="1791854"/>
                  </a:cubicBezTo>
                  <a:cubicBezTo>
                    <a:pt x="665018" y="1788775"/>
                    <a:pt x="702161" y="1787518"/>
                    <a:pt x="738909" y="1782618"/>
                  </a:cubicBezTo>
                  <a:cubicBezTo>
                    <a:pt x="748560" y="1781331"/>
                    <a:pt x="756882" y="1773381"/>
                    <a:pt x="766618" y="1773381"/>
                  </a:cubicBezTo>
                  <a:cubicBezTo>
                    <a:pt x="825196" y="1773381"/>
                    <a:pt x="883612" y="1779539"/>
                    <a:pt x="942109" y="1782618"/>
                  </a:cubicBezTo>
                  <a:cubicBezTo>
                    <a:pt x="1115864" y="1804337"/>
                    <a:pt x="1036567" y="1798215"/>
                    <a:pt x="1348509" y="1782618"/>
                  </a:cubicBezTo>
                  <a:cubicBezTo>
                    <a:pt x="1361187" y="1781984"/>
                    <a:pt x="1373062" y="1776135"/>
                    <a:pt x="1385454" y="1773381"/>
                  </a:cubicBezTo>
                  <a:cubicBezTo>
                    <a:pt x="1400779" y="1769975"/>
                    <a:pt x="1416242" y="1767224"/>
                    <a:pt x="1431636" y="1764145"/>
                  </a:cubicBezTo>
                  <a:cubicBezTo>
                    <a:pt x="1440872" y="1757987"/>
                    <a:pt x="1449416" y="1750636"/>
                    <a:pt x="1459345" y="1745672"/>
                  </a:cubicBezTo>
                  <a:cubicBezTo>
                    <a:pt x="1468053" y="1741318"/>
                    <a:pt x="1478105" y="1740271"/>
                    <a:pt x="1487054" y="1736436"/>
                  </a:cubicBezTo>
                  <a:cubicBezTo>
                    <a:pt x="1499710" y="1731012"/>
                    <a:pt x="1511685" y="1724121"/>
                    <a:pt x="1524000" y="1717963"/>
                  </a:cubicBezTo>
                  <a:cubicBezTo>
                    <a:pt x="1530158" y="1708727"/>
                    <a:pt x="1537509" y="1700183"/>
                    <a:pt x="1542473" y="1690254"/>
                  </a:cubicBezTo>
                  <a:cubicBezTo>
                    <a:pt x="1580713" y="1613774"/>
                    <a:pt x="1517241" y="1714247"/>
                    <a:pt x="1570182" y="1634836"/>
                  </a:cubicBezTo>
                  <a:cubicBezTo>
                    <a:pt x="1573261" y="1625600"/>
                    <a:pt x="1576743" y="1616488"/>
                    <a:pt x="1579418" y="1607127"/>
                  </a:cubicBezTo>
                  <a:cubicBezTo>
                    <a:pt x="1582905" y="1594921"/>
                    <a:pt x="1583654" y="1581849"/>
                    <a:pt x="1588654" y="1570181"/>
                  </a:cubicBezTo>
                  <a:cubicBezTo>
                    <a:pt x="1593027" y="1559978"/>
                    <a:pt x="1600969" y="1551708"/>
                    <a:pt x="1607127" y="1542472"/>
                  </a:cubicBezTo>
                  <a:cubicBezTo>
                    <a:pt x="1603932" y="1516912"/>
                    <a:pt x="1590192" y="1392378"/>
                    <a:pt x="1579418" y="1376218"/>
                  </a:cubicBezTo>
                  <a:lnTo>
                    <a:pt x="1560945" y="1348509"/>
                  </a:lnTo>
                  <a:cubicBezTo>
                    <a:pt x="1557866" y="1326957"/>
                    <a:pt x="1557965" y="1304706"/>
                    <a:pt x="1551709" y="1283854"/>
                  </a:cubicBezTo>
                  <a:cubicBezTo>
                    <a:pt x="1548519" y="1273221"/>
                    <a:pt x="1537609" y="1266348"/>
                    <a:pt x="1533236" y="1256145"/>
                  </a:cubicBezTo>
                  <a:cubicBezTo>
                    <a:pt x="1528236" y="1244477"/>
                    <a:pt x="1527079" y="1231515"/>
                    <a:pt x="1524000" y="1219200"/>
                  </a:cubicBezTo>
                  <a:cubicBezTo>
                    <a:pt x="1520921" y="1188412"/>
                    <a:pt x="1521720" y="1156985"/>
                    <a:pt x="1514763" y="1126836"/>
                  </a:cubicBezTo>
                  <a:cubicBezTo>
                    <a:pt x="1512267" y="1116020"/>
                    <a:pt x="1499481" y="1109759"/>
                    <a:pt x="1496291" y="1099127"/>
                  </a:cubicBezTo>
                  <a:cubicBezTo>
                    <a:pt x="1489560" y="1076692"/>
                    <a:pt x="1492202" y="1031934"/>
                    <a:pt x="1477818" y="1006763"/>
                  </a:cubicBezTo>
                  <a:cubicBezTo>
                    <a:pt x="1452570" y="962579"/>
                    <a:pt x="1440156" y="963182"/>
                    <a:pt x="1394691" y="932872"/>
                  </a:cubicBezTo>
                  <a:cubicBezTo>
                    <a:pt x="1385455" y="926715"/>
                    <a:pt x="1377513" y="917911"/>
                    <a:pt x="1366982" y="914400"/>
                  </a:cubicBezTo>
                  <a:cubicBezTo>
                    <a:pt x="1357746" y="911321"/>
                    <a:pt x="1347981" y="909517"/>
                    <a:pt x="1339273" y="905163"/>
                  </a:cubicBezTo>
                  <a:cubicBezTo>
                    <a:pt x="1329344" y="900199"/>
                    <a:pt x="1321492" y="891655"/>
                    <a:pt x="1311563" y="886691"/>
                  </a:cubicBezTo>
                  <a:cubicBezTo>
                    <a:pt x="1302855" y="882337"/>
                    <a:pt x="1292562" y="881808"/>
                    <a:pt x="1283854" y="877454"/>
                  </a:cubicBezTo>
                  <a:cubicBezTo>
                    <a:pt x="1212242" y="841647"/>
                    <a:pt x="1298076" y="872958"/>
                    <a:pt x="1228436" y="849745"/>
                  </a:cubicBezTo>
                  <a:cubicBezTo>
                    <a:pt x="1219200" y="843587"/>
                    <a:pt x="1210930" y="835645"/>
                    <a:pt x="1200727" y="831272"/>
                  </a:cubicBezTo>
                  <a:cubicBezTo>
                    <a:pt x="1189059" y="826272"/>
                    <a:pt x="1174803" y="828334"/>
                    <a:pt x="1163782" y="822036"/>
                  </a:cubicBezTo>
                  <a:cubicBezTo>
                    <a:pt x="1066925" y="766690"/>
                    <a:pt x="1194874" y="813926"/>
                    <a:pt x="1108363" y="785091"/>
                  </a:cubicBezTo>
                  <a:cubicBezTo>
                    <a:pt x="1073312" y="732511"/>
                    <a:pt x="1110226" y="775598"/>
                    <a:pt x="1062182" y="748145"/>
                  </a:cubicBezTo>
                  <a:cubicBezTo>
                    <a:pt x="1048816" y="740508"/>
                    <a:pt x="1037763" y="729384"/>
                    <a:pt x="1025236" y="720436"/>
                  </a:cubicBezTo>
                  <a:cubicBezTo>
                    <a:pt x="981687" y="689330"/>
                    <a:pt x="964137" y="688824"/>
                    <a:pt x="923636" y="628072"/>
                  </a:cubicBezTo>
                  <a:lnTo>
                    <a:pt x="886691" y="572654"/>
                  </a:lnTo>
                  <a:cubicBezTo>
                    <a:pt x="880533" y="563418"/>
                    <a:pt x="873183" y="554874"/>
                    <a:pt x="868218" y="544945"/>
                  </a:cubicBezTo>
                  <a:cubicBezTo>
                    <a:pt x="862060" y="532630"/>
                    <a:pt x="856576" y="519955"/>
                    <a:pt x="849745" y="508000"/>
                  </a:cubicBezTo>
                  <a:cubicBezTo>
                    <a:pt x="844238" y="498362"/>
                    <a:pt x="835781" y="490435"/>
                    <a:pt x="831273" y="480291"/>
                  </a:cubicBezTo>
                  <a:cubicBezTo>
                    <a:pt x="823365" y="462497"/>
                    <a:pt x="823601" y="441074"/>
                    <a:pt x="812800" y="424872"/>
                  </a:cubicBezTo>
                  <a:cubicBezTo>
                    <a:pt x="806642" y="415636"/>
                    <a:pt x="799643" y="406908"/>
                    <a:pt x="794327" y="397163"/>
                  </a:cubicBezTo>
                  <a:cubicBezTo>
                    <a:pt x="781041" y="372805"/>
                    <a:pt x="761119" y="322215"/>
                    <a:pt x="738909" y="295563"/>
                  </a:cubicBezTo>
                  <a:cubicBezTo>
                    <a:pt x="730547" y="285528"/>
                    <a:pt x="720436" y="277090"/>
                    <a:pt x="711200" y="267854"/>
                  </a:cubicBezTo>
                  <a:cubicBezTo>
                    <a:pt x="703688" y="245319"/>
                    <a:pt x="701394" y="230340"/>
                    <a:pt x="683491" y="212436"/>
                  </a:cubicBezTo>
                  <a:cubicBezTo>
                    <a:pt x="675642" y="204586"/>
                    <a:pt x="664310" y="201070"/>
                    <a:pt x="655782" y="193963"/>
                  </a:cubicBezTo>
                  <a:cubicBezTo>
                    <a:pt x="645747" y="185601"/>
                    <a:pt x="637309" y="175490"/>
                    <a:pt x="628073" y="166254"/>
                  </a:cubicBezTo>
                  <a:cubicBezTo>
                    <a:pt x="624994" y="157018"/>
                    <a:pt x="623564" y="147056"/>
                    <a:pt x="618836" y="138545"/>
                  </a:cubicBezTo>
                  <a:cubicBezTo>
                    <a:pt x="608054" y="119138"/>
                    <a:pt x="588912" y="104189"/>
                    <a:pt x="581891" y="83127"/>
                  </a:cubicBezTo>
                  <a:cubicBezTo>
                    <a:pt x="578812" y="73891"/>
                    <a:pt x="579538" y="62302"/>
                    <a:pt x="572654" y="55418"/>
                  </a:cubicBezTo>
                  <a:cubicBezTo>
                    <a:pt x="556955" y="39719"/>
                    <a:pt x="535709" y="30787"/>
                    <a:pt x="517236" y="18472"/>
                  </a:cubicBezTo>
                  <a:lnTo>
                    <a:pt x="489527" y="0"/>
                  </a:lnTo>
                </a:path>
              </a:pathLst>
            </a:custGeom>
            <a:noFill/>
            <a:ln w="82550">
              <a:solidFill>
                <a:srgbClr val="4E4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477EB85-667E-4B00-9A34-F77F13EAEB5D}"/>
              </a:ext>
            </a:extLst>
          </p:cNvPr>
          <p:cNvGrpSpPr/>
          <p:nvPr/>
        </p:nvGrpSpPr>
        <p:grpSpPr>
          <a:xfrm>
            <a:off x="4008002" y="2141394"/>
            <a:ext cx="696140" cy="655265"/>
            <a:chOff x="5344002" y="1712191"/>
            <a:chExt cx="928187" cy="873687"/>
          </a:xfrm>
        </p:grpSpPr>
        <p:sp>
          <p:nvSpPr>
            <p:cNvPr id="87" name="object 14">
              <a:extLst>
                <a:ext uri="{FF2B5EF4-FFF2-40B4-BE49-F238E27FC236}">
                  <a16:creationId xmlns:a16="http://schemas.microsoft.com/office/drawing/2014/main" id="{7C707CE7-29BD-4418-80C3-F33B0D320AA7}"/>
                </a:ext>
              </a:extLst>
            </p:cNvPr>
            <p:cNvSpPr/>
            <p:nvPr/>
          </p:nvSpPr>
          <p:spPr>
            <a:xfrm rot="13823911">
              <a:off x="5469732" y="2143283"/>
              <a:ext cx="316865" cy="568325"/>
            </a:xfrm>
            <a:custGeom>
              <a:avLst/>
              <a:gdLst/>
              <a:ahLst/>
              <a:cxnLst/>
              <a:rect l="l" t="t" r="r" b="b"/>
              <a:pathLst>
                <a:path w="316865" h="568325">
                  <a:moveTo>
                    <a:pt x="63677" y="6545"/>
                  </a:moveTo>
                  <a:lnTo>
                    <a:pt x="0" y="13339"/>
                  </a:lnTo>
                  <a:lnTo>
                    <a:pt x="1511" y="17810"/>
                  </a:lnTo>
                  <a:lnTo>
                    <a:pt x="8661" y="18280"/>
                  </a:lnTo>
                  <a:lnTo>
                    <a:pt x="13017" y="20832"/>
                  </a:lnTo>
                  <a:lnTo>
                    <a:pt x="15278" y="27512"/>
                  </a:lnTo>
                  <a:lnTo>
                    <a:pt x="15497" y="29773"/>
                  </a:lnTo>
                  <a:lnTo>
                    <a:pt x="15435" y="32961"/>
                  </a:lnTo>
                  <a:lnTo>
                    <a:pt x="15214" y="39120"/>
                  </a:lnTo>
                  <a:lnTo>
                    <a:pt x="15125" y="51033"/>
                  </a:lnTo>
                  <a:lnTo>
                    <a:pt x="29083" y="87960"/>
                  </a:lnTo>
                  <a:lnTo>
                    <a:pt x="64385" y="106552"/>
                  </a:lnTo>
                  <a:lnTo>
                    <a:pt x="70888" y="106592"/>
                  </a:lnTo>
                  <a:lnTo>
                    <a:pt x="77214" y="105799"/>
                  </a:lnTo>
                  <a:lnTo>
                    <a:pt x="105394" y="87672"/>
                  </a:lnTo>
                  <a:lnTo>
                    <a:pt x="60363" y="87672"/>
                  </a:lnTo>
                  <a:lnTo>
                    <a:pt x="52171" y="87456"/>
                  </a:lnTo>
                  <a:lnTo>
                    <a:pt x="24636" y="55895"/>
                  </a:lnTo>
                  <a:lnTo>
                    <a:pt x="24134" y="48136"/>
                  </a:lnTo>
                  <a:lnTo>
                    <a:pt x="25164" y="40736"/>
                  </a:lnTo>
                  <a:lnTo>
                    <a:pt x="54267" y="13263"/>
                  </a:lnTo>
                  <a:lnTo>
                    <a:pt x="65024" y="10545"/>
                  </a:lnTo>
                  <a:lnTo>
                    <a:pt x="63677" y="6545"/>
                  </a:lnTo>
                  <a:close/>
                </a:path>
                <a:path w="316865" h="568325">
                  <a:moveTo>
                    <a:pt x="184473" y="17467"/>
                  </a:moveTo>
                  <a:lnTo>
                    <a:pt x="157645" y="17467"/>
                  </a:lnTo>
                  <a:lnTo>
                    <a:pt x="164033" y="18153"/>
                  </a:lnTo>
                  <a:lnTo>
                    <a:pt x="177050" y="25125"/>
                  </a:lnTo>
                  <a:lnTo>
                    <a:pt x="181686" y="30954"/>
                  </a:lnTo>
                  <a:lnTo>
                    <a:pt x="184442" y="39120"/>
                  </a:lnTo>
                  <a:lnTo>
                    <a:pt x="186349" y="46645"/>
                  </a:lnTo>
                  <a:lnTo>
                    <a:pt x="186870" y="53805"/>
                  </a:lnTo>
                  <a:lnTo>
                    <a:pt x="186019" y="60494"/>
                  </a:lnTo>
                  <a:lnTo>
                    <a:pt x="156857" y="86415"/>
                  </a:lnTo>
                  <a:lnTo>
                    <a:pt x="152092" y="87672"/>
                  </a:lnTo>
                  <a:lnTo>
                    <a:pt x="152136" y="87960"/>
                  </a:lnTo>
                  <a:lnTo>
                    <a:pt x="153390" y="91698"/>
                  </a:lnTo>
                  <a:lnTo>
                    <a:pt x="210515" y="86059"/>
                  </a:lnTo>
                  <a:lnTo>
                    <a:pt x="209003" y="81589"/>
                  </a:lnTo>
                  <a:lnTo>
                    <a:pt x="204406" y="80687"/>
                  </a:lnTo>
                  <a:lnTo>
                    <a:pt x="201256" y="79608"/>
                  </a:lnTo>
                  <a:lnTo>
                    <a:pt x="194881" y="69295"/>
                  </a:lnTo>
                  <a:lnTo>
                    <a:pt x="194970" y="67022"/>
                  </a:lnTo>
                  <a:lnTo>
                    <a:pt x="195354" y="59783"/>
                  </a:lnTo>
                  <a:lnTo>
                    <a:pt x="195758" y="53805"/>
                  </a:lnTo>
                  <a:lnTo>
                    <a:pt x="195813" y="48136"/>
                  </a:lnTo>
                  <a:lnTo>
                    <a:pt x="195503" y="45877"/>
                  </a:lnTo>
                  <a:lnTo>
                    <a:pt x="195046" y="41660"/>
                  </a:lnTo>
                  <a:lnTo>
                    <a:pt x="194081" y="37355"/>
                  </a:lnTo>
                  <a:lnTo>
                    <a:pt x="192595" y="32961"/>
                  </a:lnTo>
                  <a:lnTo>
                    <a:pt x="188704" y="23879"/>
                  </a:lnTo>
                  <a:lnTo>
                    <a:pt x="184473" y="17467"/>
                  </a:lnTo>
                  <a:close/>
                </a:path>
                <a:path w="316865" h="568325">
                  <a:moveTo>
                    <a:pt x="153638" y="0"/>
                  </a:moveTo>
                  <a:lnTo>
                    <a:pt x="115757" y="17810"/>
                  </a:lnTo>
                  <a:lnTo>
                    <a:pt x="106375" y="35158"/>
                  </a:lnTo>
                  <a:lnTo>
                    <a:pt x="98662" y="49853"/>
                  </a:lnTo>
                  <a:lnTo>
                    <a:pt x="73939" y="83088"/>
                  </a:lnTo>
                  <a:lnTo>
                    <a:pt x="60363" y="87672"/>
                  </a:lnTo>
                  <a:lnTo>
                    <a:pt x="105394" y="87672"/>
                  </a:lnTo>
                  <a:lnTo>
                    <a:pt x="125660" y="49831"/>
                  </a:lnTo>
                  <a:lnTo>
                    <a:pt x="130178" y="41157"/>
                  </a:lnTo>
                  <a:lnTo>
                    <a:pt x="157645" y="17467"/>
                  </a:lnTo>
                  <a:lnTo>
                    <a:pt x="184473" y="17467"/>
                  </a:lnTo>
                  <a:lnTo>
                    <a:pt x="183624" y="16181"/>
                  </a:lnTo>
                  <a:lnTo>
                    <a:pt x="177356" y="9869"/>
                  </a:lnTo>
                  <a:lnTo>
                    <a:pt x="169900" y="4945"/>
                  </a:lnTo>
                  <a:lnTo>
                    <a:pt x="161806" y="1589"/>
                  </a:lnTo>
                  <a:lnTo>
                    <a:pt x="153638" y="0"/>
                  </a:lnTo>
                  <a:close/>
                </a:path>
                <a:path w="316865" h="568325">
                  <a:moveTo>
                    <a:pt x="115493" y="153103"/>
                  </a:moveTo>
                  <a:lnTo>
                    <a:pt x="81686" y="153103"/>
                  </a:lnTo>
                  <a:lnTo>
                    <a:pt x="90017" y="153700"/>
                  </a:lnTo>
                  <a:lnTo>
                    <a:pt x="97942" y="155135"/>
                  </a:lnTo>
                  <a:lnTo>
                    <a:pt x="135801" y="164533"/>
                  </a:lnTo>
                  <a:lnTo>
                    <a:pt x="165392" y="185196"/>
                  </a:lnTo>
                  <a:lnTo>
                    <a:pt x="165328" y="186618"/>
                  </a:lnTo>
                  <a:lnTo>
                    <a:pt x="84696" y="195584"/>
                  </a:lnTo>
                  <a:lnTo>
                    <a:pt x="77774" y="196435"/>
                  </a:lnTo>
                  <a:lnTo>
                    <a:pt x="71018" y="198721"/>
                  </a:lnTo>
                  <a:lnTo>
                    <a:pt x="68935" y="200385"/>
                  </a:lnTo>
                  <a:lnTo>
                    <a:pt x="66573" y="205020"/>
                  </a:lnTo>
                  <a:lnTo>
                    <a:pt x="66471" y="207637"/>
                  </a:lnTo>
                  <a:lnTo>
                    <a:pt x="68668" y="214152"/>
                  </a:lnTo>
                  <a:lnTo>
                    <a:pt x="105537" y="234421"/>
                  </a:lnTo>
                  <a:lnTo>
                    <a:pt x="106540" y="230014"/>
                  </a:lnTo>
                  <a:lnTo>
                    <a:pt x="98120" y="227347"/>
                  </a:lnTo>
                  <a:lnTo>
                    <a:pt x="91567" y="224489"/>
                  </a:lnTo>
                  <a:lnTo>
                    <a:pt x="86868" y="221441"/>
                  </a:lnTo>
                  <a:lnTo>
                    <a:pt x="85394" y="220451"/>
                  </a:lnTo>
                  <a:lnTo>
                    <a:pt x="84493" y="219486"/>
                  </a:lnTo>
                  <a:lnTo>
                    <a:pt x="83947" y="217835"/>
                  </a:lnTo>
                  <a:lnTo>
                    <a:pt x="84086" y="217035"/>
                  </a:lnTo>
                  <a:lnTo>
                    <a:pt x="161429" y="210494"/>
                  </a:lnTo>
                  <a:lnTo>
                    <a:pt x="168084" y="209516"/>
                  </a:lnTo>
                  <a:lnTo>
                    <a:pt x="176961" y="206519"/>
                  </a:lnTo>
                  <a:lnTo>
                    <a:pt x="179908" y="204106"/>
                  </a:lnTo>
                  <a:lnTo>
                    <a:pt x="183362" y="197248"/>
                  </a:lnTo>
                  <a:lnTo>
                    <a:pt x="183565" y="193578"/>
                  </a:lnTo>
                  <a:lnTo>
                    <a:pt x="182245" y="189653"/>
                  </a:lnTo>
                  <a:lnTo>
                    <a:pt x="143471" y="161697"/>
                  </a:lnTo>
                  <a:lnTo>
                    <a:pt x="128198" y="156737"/>
                  </a:lnTo>
                  <a:lnTo>
                    <a:pt x="115493" y="153103"/>
                  </a:lnTo>
                  <a:close/>
                </a:path>
                <a:path w="316865" h="568325">
                  <a:moveTo>
                    <a:pt x="147497" y="110748"/>
                  </a:moveTo>
                  <a:lnTo>
                    <a:pt x="143484" y="112882"/>
                  </a:lnTo>
                  <a:lnTo>
                    <a:pt x="145707" y="117124"/>
                  </a:lnTo>
                  <a:lnTo>
                    <a:pt x="146812" y="119372"/>
                  </a:lnTo>
                  <a:lnTo>
                    <a:pt x="147523" y="120972"/>
                  </a:lnTo>
                  <a:lnTo>
                    <a:pt x="148539" y="123956"/>
                  </a:lnTo>
                  <a:lnTo>
                    <a:pt x="148463" y="125874"/>
                  </a:lnTo>
                  <a:lnTo>
                    <a:pt x="45567" y="136351"/>
                  </a:lnTo>
                  <a:lnTo>
                    <a:pt x="51523" y="154017"/>
                  </a:lnTo>
                  <a:lnTo>
                    <a:pt x="81686" y="153103"/>
                  </a:lnTo>
                  <a:lnTo>
                    <a:pt x="115493" y="153103"/>
                  </a:lnTo>
                  <a:lnTo>
                    <a:pt x="109677" y="151439"/>
                  </a:lnTo>
                  <a:lnTo>
                    <a:pt x="168541" y="149026"/>
                  </a:lnTo>
                  <a:lnTo>
                    <a:pt x="147497" y="110748"/>
                  </a:lnTo>
                  <a:close/>
                </a:path>
                <a:path w="316865" h="568325">
                  <a:moveTo>
                    <a:pt x="190605" y="393107"/>
                  </a:moveTo>
                  <a:lnTo>
                    <a:pt x="178752" y="393107"/>
                  </a:lnTo>
                  <a:lnTo>
                    <a:pt x="198208" y="404512"/>
                  </a:lnTo>
                  <a:lnTo>
                    <a:pt x="178570" y="416797"/>
                  </a:lnTo>
                  <a:lnTo>
                    <a:pt x="146748" y="441317"/>
                  </a:lnTo>
                  <a:lnTo>
                    <a:pt x="146316" y="444314"/>
                  </a:lnTo>
                  <a:lnTo>
                    <a:pt x="148704" y="451375"/>
                  </a:lnTo>
                  <a:lnTo>
                    <a:pt x="184645" y="470857"/>
                  </a:lnTo>
                  <a:lnTo>
                    <a:pt x="186207" y="465739"/>
                  </a:lnTo>
                  <a:lnTo>
                    <a:pt x="178130" y="463313"/>
                  </a:lnTo>
                  <a:lnTo>
                    <a:pt x="171907" y="460557"/>
                  </a:lnTo>
                  <a:lnTo>
                    <a:pt x="165608" y="456125"/>
                  </a:lnTo>
                  <a:lnTo>
                    <a:pt x="164401" y="454779"/>
                  </a:lnTo>
                  <a:lnTo>
                    <a:pt x="163423" y="451870"/>
                  </a:lnTo>
                  <a:lnTo>
                    <a:pt x="164477" y="449813"/>
                  </a:lnTo>
                  <a:lnTo>
                    <a:pt x="206463" y="420541"/>
                  </a:lnTo>
                  <a:lnTo>
                    <a:pt x="211450" y="417168"/>
                  </a:lnTo>
                  <a:lnTo>
                    <a:pt x="215646" y="414227"/>
                  </a:lnTo>
                  <a:lnTo>
                    <a:pt x="226876" y="414227"/>
                  </a:lnTo>
                  <a:lnTo>
                    <a:pt x="217590" y="409156"/>
                  </a:lnTo>
                  <a:lnTo>
                    <a:pt x="205498" y="402048"/>
                  </a:lnTo>
                  <a:lnTo>
                    <a:pt x="190605" y="393107"/>
                  </a:lnTo>
                  <a:close/>
                </a:path>
                <a:path w="316865" h="568325">
                  <a:moveTo>
                    <a:pt x="226876" y="414227"/>
                  </a:moveTo>
                  <a:lnTo>
                    <a:pt x="215646" y="414227"/>
                  </a:lnTo>
                  <a:lnTo>
                    <a:pt x="228061" y="421365"/>
                  </a:lnTo>
                  <a:lnTo>
                    <a:pt x="231140" y="423079"/>
                  </a:lnTo>
                  <a:lnTo>
                    <a:pt x="236982" y="426927"/>
                  </a:lnTo>
                  <a:lnTo>
                    <a:pt x="264414" y="457319"/>
                  </a:lnTo>
                  <a:lnTo>
                    <a:pt x="269290" y="456988"/>
                  </a:lnTo>
                  <a:lnTo>
                    <a:pt x="257594" y="422317"/>
                  </a:lnTo>
                  <a:lnTo>
                    <a:pt x="246875" y="422317"/>
                  </a:lnTo>
                  <a:lnTo>
                    <a:pt x="245148" y="422114"/>
                  </a:lnTo>
                  <a:lnTo>
                    <a:pt x="242644" y="421339"/>
                  </a:lnTo>
                  <a:lnTo>
                    <a:pt x="236192" y="418812"/>
                  </a:lnTo>
                  <a:lnTo>
                    <a:pt x="227823" y="414745"/>
                  </a:lnTo>
                  <a:lnTo>
                    <a:pt x="226876" y="414227"/>
                  </a:lnTo>
                  <a:close/>
                </a:path>
                <a:path w="316865" h="568325">
                  <a:moveTo>
                    <a:pt x="251929" y="405528"/>
                  </a:moveTo>
                  <a:lnTo>
                    <a:pt x="247015" y="405744"/>
                  </a:lnTo>
                  <a:lnTo>
                    <a:pt x="249567" y="413326"/>
                  </a:lnTo>
                  <a:lnTo>
                    <a:pt x="250190" y="415802"/>
                  </a:lnTo>
                  <a:lnTo>
                    <a:pt x="246875" y="422317"/>
                  </a:lnTo>
                  <a:lnTo>
                    <a:pt x="257594" y="422317"/>
                  </a:lnTo>
                  <a:lnTo>
                    <a:pt x="251929" y="405528"/>
                  </a:lnTo>
                  <a:close/>
                </a:path>
                <a:path w="316865" h="568325">
                  <a:moveTo>
                    <a:pt x="295897" y="348467"/>
                  </a:moveTo>
                  <a:lnTo>
                    <a:pt x="291769" y="349864"/>
                  </a:lnTo>
                  <a:lnTo>
                    <a:pt x="293878" y="353521"/>
                  </a:lnTo>
                  <a:lnTo>
                    <a:pt x="295236" y="356252"/>
                  </a:lnTo>
                  <a:lnTo>
                    <a:pt x="296773" y="360811"/>
                  </a:lnTo>
                  <a:lnTo>
                    <a:pt x="296849" y="363123"/>
                  </a:lnTo>
                  <a:lnTo>
                    <a:pt x="295325" y="366869"/>
                  </a:lnTo>
                  <a:lnTo>
                    <a:pt x="126657" y="376712"/>
                  </a:lnTo>
                  <a:lnTo>
                    <a:pt x="132854" y="395076"/>
                  </a:lnTo>
                  <a:lnTo>
                    <a:pt x="178752" y="393107"/>
                  </a:lnTo>
                  <a:lnTo>
                    <a:pt x="190605" y="393107"/>
                  </a:lnTo>
                  <a:lnTo>
                    <a:pt x="189547" y="392472"/>
                  </a:lnTo>
                  <a:lnTo>
                    <a:pt x="316585" y="386872"/>
                  </a:lnTo>
                  <a:lnTo>
                    <a:pt x="295897" y="348467"/>
                  </a:lnTo>
                  <a:close/>
                </a:path>
                <a:path w="316865" h="568325">
                  <a:moveTo>
                    <a:pt x="130935" y="246964"/>
                  </a:moveTo>
                  <a:lnTo>
                    <a:pt x="89903" y="269257"/>
                  </a:lnTo>
                  <a:lnTo>
                    <a:pt x="89204" y="275010"/>
                  </a:lnTo>
                  <a:lnTo>
                    <a:pt x="93141" y="286707"/>
                  </a:lnTo>
                  <a:lnTo>
                    <a:pt x="128920" y="311512"/>
                  </a:lnTo>
                  <a:lnTo>
                    <a:pt x="140779" y="315929"/>
                  </a:lnTo>
                  <a:lnTo>
                    <a:pt x="124244" y="316831"/>
                  </a:lnTo>
                  <a:lnTo>
                    <a:pt x="118897" y="317669"/>
                  </a:lnTo>
                  <a:lnTo>
                    <a:pt x="111823" y="320057"/>
                  </a:lnTo>
                  <a:lnTo>
                    <a:pt x="109664" y="321721"/>
                  </a:lnTo>
                  <a:lnTo>
                    <a:pt x="107416" y="326242"/>
                  </a:lnTo>
                  <a:lnTo>
                    <a:pt x="107429" y="329061"/>
                  </a:lnTo>
                  <a:lnTo>
                    <a:pt x="137518" y="354437"/>
                  </a:lnTo>
                  <a:lnTo>
                    <a:pt x="144653" y="356582"/>
                  </a:lnTo>
                  <a:lnTo>
                    <a:pt x="146126" y="351629"/>
                  </a:lnTo>
                  <a:lnTo>
                    <a:pt x="137261" y="348937"/>
                  </a:lnTo>
                  <a:lnTo>
                    <a:pt x="131178" y="346448"/>
                  </a:lnTo>
                  <a:lnTo>
                    <a:pt x="127876" y="344149"/>
                  </a:lnTo>
                  <a:lnTo>
                    <a:pt x="126060" y="342930"/>
                  </a:lnTo>
                  <a:lnTo>
                    <a:pt x="124980" y="341799"/>
                  </a:lnTo>
                  <a:lnTo>
                    <a:pt x="124320" y="339844"/>
                  </a:lnTo>
                  <a:lnTo>
                    <a:pt x="124409" y="338942"/>
                  </a:lnTo>
                  <a:lnTo>
                    <a:pt x="124904" y="338066"/>
                  </a:lnTo>
                  <a:lnTo>
                    <a:pt x="229679" y="330268"/>
                  </a:lnTo>
                  <a:lnTo>
                    <a:pt x="221865" y="315085"/>
                  </a:lnTo>
                  <a:lnTo>
                    <a:pt x="167478" y="315085"/>
                  </a:lnTo>
                  <a:lnTo>
                    <a:pt x="152511" y="313123"/>
                  </a:lnTo>
                  <a:lnTo>
                    <a:pt x="111878" y="293241"/>
                  </a:lnTo>
                  <a:lnTo>
                    <a:pt x="107314" y="283633"/>
                  </a:lnTo>
                  <a:lnTo>
                    <a:pt x="107835" y="280039"/>
                  </a:lnTo>
                  <a:lnTo>
                    <a:pt x="149080" y="264564"/>
                  </a:lnTo>
                  <a:lnTo>
                    <a:pt x="194835" y="264564"/>
                  </a:lnTo>
                  <a:lnTo>
                    <a:pt x="187398" y="259900"/>
                  </a:lnTo>
                  <a:lnTo>
                    <a:pt x="177063" y="255014"/>
                  </a:lnTo>
                  <a:lnTo>
                    <a:pt x="165947" y="251232"/>
                  </a:lnTo>
                  <a:lnTo>
                    <a:pt x="154051" y="248556"/>
                  </a:lnTo>
                  <a:lnTo>
                    <a:pt x="142128" y="247101"/>
                  </a:lnTo>
                  <a:lnTo>
                    <a:pt x="130935" y="246964"/>
                  </a:lnTo>
                  <a:close/>
                </a:path>
                <a:path w="316865" h="568325">
                  <a:moveTo>
                    <a:pt x="194835" y="264564"/>
                  </a:moveTo>
                  <a:lnTo>
                    <a:pt x="149080" y="264564"/>
                  </a:lnTo>
                  <a:lnTo>
                    <a:pt x="160058" y="265422"/>
                  </a:lnTo>
                  <a:lnTo>
                    <a:pt x="170928" y="267153"/>
                  </a:lnTo>
                  <a:lnTo>
                    <a:pt x="207721" y="285386"/>
                  </a:lnTo>
                  <a:lnTo>
                    <a:pt x="210921" y="294886"/>
                  </a:lnTo>
                  <a:lnTo>
                    <a:pt x="210629" y="298924"/>
                  </a:lnTo>
                  <a:lnTo>
                    <a:pt x="167478" y="315085"/>
                  </a:lnTo>
                  <a:lnTo>
                    <a:pt x="221865" y="315085"/>
                  </a:lnTo>
                  <a:lnTo>
                    <a:pt x="220679" y="312780"/>
                  </a:lnTo>
                  <a:lnTo>
                    <a:pt x="205689" y="312780"/>
                  </a:lnTo>
                  <a:lnTo>
                    <a:pt x="210934" y="309173"/>
                  </a:lnTo>
                  <a:lnTo>
                    <a:pt x="214287" y="305363"/>
                  </a:lnTo>
                  <a:lnTo>
                    <a:pt x="217157" y="297299"/>
                  </a:lnTo>
                  <a:lnTo>
                    <a:pt x="217068" y="292892"/>
                  </a:lnTo>
                  <a:lnTo>
                    <a:pt x="196931" y="265879"/>
                  </a:lnTo>
                  <a:lnTo>
                    <a:pt x="194835" y="264564"/>
                  </a:lnTo>
                  <a:close/>
                </a:path>
                <a:path w="316865" h="568325">
                  <a:moveTo>
                    <a:pt x="220535" y="312500"/>
                  </a:moveTo>
                  <a:lnTo>
                    <a:pt x="205689" y="312780"/>
                  </a:lnTo>
                  <a:lnTo>
                    <a:pt x="220679" y="312780"/>
                  </a:lnTo>
                  <a:lnTo>
                    <a:pt x="220535" y="312500"/>
                  </a:lnTo>
                  <a:close/>
                </a:path>
                <a:path w="316865" h="568325">
                  <a:moveTo>
                    <a:pt x="215034" y="474706"/>
                  </a:moveTo>
                  <a:lnTo>
                    <a:pt x="179674" y="489074"/>
                  </a:lnTo>
                  <a:lnTo>
                    <a:pt x="170940" y="508293"/>
                  </a:lnTo>
                  <a:lnTo>
                    <a:pt x="171210" y="514795"/>
                  </a:lnTo>
                  <a:lnTo>
                    <a:pt x="202175" y="558507"/>
                  </a:lnTo>
                  <a:lnTo>
                    <a:pt x="218935" y="568215"/>
                  </a:lnTo>
                  <a:lnTo>
                    <a:pt x="221513" y="564583"/>
                  </a:lnTo>
                  <a:lnTo>
                    <a:pt x="213655" y="559175"/>
                  </a:lnTo>
                  <a:lnTo>
                    <a:pt x="207168" y="554361"/>
                  </a:lnTo>
                  <a:lnTo>
                    <a:pt x="187012" y="524514"/>
                  </a:lnTo>
                  <a:lnTo>
                    <a:pt x="187081" y="522139"/>
                  </a:lnTo>
                  <a:lnTo>
                    <a:pt x="216001" y="494974"/>
                  </a:lnTo>
                  <a:lnTo>
                    <a:pt x="222615" y="494974"/>
                  </a:lnTo>
                  <a:lnTo>
                    <a:pt x="222046" y="493844"/>
                  </a:lnTo>
                  <a:lnTo>
                    <a:pt x="234989" y="493516"/>
                  </a:lnTo>
                  <a:lnTo>
                    <a:pt x="272634" y="493516"/>
                  </a:lnTo>
                  <a:lnTo>
                    <a:pt x="265421" y="488322"/>
                  </a:lnTo>
                  <a:lnTo>
                    <a:pt x="256382" y="483414"/>
                  </a:lnTo>
                  <a:lnTo>
                    <a:pt x="246556" y="479540"/>
                  </a:lnTo>
                  <a:lnTo>
                    <a:pt x="235940" y="476699"/>
                  </a:lnTo>
                  <a:lnTo>
                    <a:pt x="225208" y="475044"/>
                  </a:lnTo>
                  <a:lnTo>
                    <a:pt x="215034" y="474706"/>
                  </a:lnTo>
                  <a:close/>
                </a:path>
                <a:path w="316865" h="568325">
                  <a:moveTo>
                    <a:pt x="222615" y="494974"/>
                  </a:moveTo>
                  <a:lnTo>
                    <a:pt x="216001" y="494974"/>
                  </a:lnTo>
                  <a:lnTo>
                    <a:pt x="221292" y="505749"/>
                  </a:lnTo>
                  <a:lnTo>
                    <a:pt x="243075" y="537557"/>
                  </a:lnTo>
                  <a:lnTo>
                    <a:pt x="279882" y="556963"/>
                  </a:lnTo>
                  <a:lnTo>
                    <a:pt x="291033" y="553204"/>
                  </a:lnTo>
                  <a:lnTo>
                    <a:pt x="294360" y="549851"/>
                  </a:lnTo>
                  <a:lnTo>
                    <a:pt x="298351" y="539716"/>
                  </a:lnTo>
                  <a:lnTo>
                    <a:pt x="275424" y="539716"/>
                  </a:lnTo>
                  <a:lnTo>
                    <a:pt x="268897" y="539221"/>
                  </a:lnTo>
                  <a:lnTo>
                    <a:pt x="234230" y="514795"/>
                  </a:lnTo>
                  <a:lnTo>
                    <a:pt x="226028" y="501759"/>
                  </a:lnTo>
                  <a:lnTo>
                    <a:pt x="222615" y="494974"/>
                  </a:lnTo>
                  <a:close/>
                </a:path>
                <a:path w="316865" h="568325">
                  <a:moveTo>
                    <a:pt x="272634" y="493516"/>
                  </a:moveTo>
                  <a:lnTo>
                    <a:pt x="234989" y="493516"/>
                  </a:lnTo>
                  <a:lnTo>
                    <a:pt x="246708" y="494590"/>
                  </a:lnTo>
                  <a:lnTo>
                    <a:pt x="257206" y="497069"/>
                  </a:lnTo>
                  <a:lnTo>
                    <a:pt x="287858" y="522139"/>
                  </a:lnTo>
                  <a:lnTo>
                    <a:pt x="289128" y="529289"/>
                  </a:lnTo>
                  <a:lnTo>
                    <a:pt x="286461" y="534827"/>
                  </a:lnTo>
                  <a:lnTo>
                    <a:pt x="284137" y="536770"/>
                  </a:lnTo>
                  <a:lnTo>
                    <a:pt x="275424" y="539716"/>
                  </a:lnTo>
                  <a:lnTo>
                    <a:pt x="298351" y="539716"/>
                  </a:lnTo>
                  <a:lnTo>
                    <a:pt x="280854" y="500956"/>
                  </a:lnTo>
                  <a:lnTo>
                    <a:pt x="273672" y="494263"/>
                  </a:lnTo>
                  <a:lnTo>
                    <a:pt x="272634" y="4935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bject 6">
              <a:extLst>
                <a:ext uri="{FF2B5EF4-FFF2-40B4-BE49-F238E27FC236}">
                  <a16:creationId xmlns:a16="http://schemas.microsoft.com/office/drawing/2014/main" id="{3EB4DEEE-3281-4F30-AA04-99C90DAFB913}"/>
                </a:ext>
              </a:extLst>
            </p:cNvPr>
            <p:cNvSpPr/>
            <p:nvPr/>
          </p:nvSpPr>
          <p:spPr>
            <a:xfrm rot="14734058">
              <a:off x="5854042" y="1634404"/>
              <a:ext cx="340360" cy="495934"/>
            </a:xfrm>
            <a:custGeom>
              <a:avLst/>
              <a:gdLst/>
              <a:ahLst/>
              <a:cxnLst/>
              <a:rect l="l" t="t" r="r" b="b"/>
              <a:pathLst>
                <a:path w="340359" h="495935">
                  <a:moveTo>
                    <a:pt x="196507" y="200177"/>
                  </a:moveTo>
                  <a:lnTo>
                    <a:pt x="192951" y="202831"/>
                  </a:lnTo>
                  <a:lnTo>
                    <a:pt x="195262" y="205955"/>
                  </a:lnTo>
                  <a:lnTo>
                    <a:pt x="196862" y="208445"/>
                  </a:lnTo>
                  <a:lnTo>
                    <a:pt x="199834" y="214655"/>
                  </a:lnTo>
                  <a:lnTo>
                    <a:pt x="199402" y="218668"/>
                  </a:lnTo>
                  <a:lnTo>
                    <a:pt x="196481" y="222351"/>
                  </a:lnTo>
                  <a:lnTo>
                    <a:pt x="186197" y="232043"/>
                  </a:lnTo>
                  <a:lnTo>
                    <a:pt x="168889" y="244186"/>
                  </a:lnTo>
                  <a:lnTo>
                    <a:pt x="144559" y="258781"/>
                  </a:lnTo>
                  <a:lnTo>
                    <a:pt x="113207" y="275831"/>
                  </a:lnTo>
                  <a:lnTo>
                    <a:pt x="115189" y="279971"/>
                  </a:lnTo>
                  <a:lnTo>
                    <a:pt x="153085" y="292468"/>
                  </a:lnTo>
                  <a:lnTo>
                    <a:pt x="198259" y="302463"/>
                  </a:lnTo>
                  <a:lnTo>
                    <a:pt x="218910" y="303790"/>
                  </a:lnTo>
                  <a:lnTo>
                    <a:pt x="224256" y="303415"/>
                  </a:lnTo>
                  <a:lnTo>
                    <a:pt x="228333" y="302945"/>
                  </a:lnTo>
                  <a:lnTo>
                    <a:pt x="232283" y="301790"/>
                  </a:lnTo>
                  <a:lnTo>
                    <a:pt x="239915" y="298157"/>
                  </a:lnTo>
                  <a:lnTo>
                    <a:pt x="241627" y="296379"/>
                  </a:lnTo>
                  <a:lnTo>
                    <a:pt x="209372" y="296379"/>
                  </a:lnTo>
                  <a:lnTo>
                    <a:pt x="205079" y="296316"/>
                  </a:lnTo>
                  <a:lnTo>
                    <a:pt x="164687" y="289099"/>
                  </a:lnTo>
                  <a:lnTo>
                    <a:pt x="141097" y="282346"/>
                  </a:lnTo>
                  <a:lnTo>
                    <a:pt x="154108" y="275196"/>
                  </a:lnTo>
                  <a:lnTo>
                    <a:pt x="163823" y="269792"/>
                  </a:lnTo>
                  <a:lnTo>
                    <a:pt x="198708" y="247568"/>
                  </a:lnTo>
                  <a:lnTo>
                    <a:pt x="218922" y="229285"/>
                  </a:lnTo>
                  <a:lnTo>
                    <a:pt x="196507" y="200177"/>
                  </a:lnTo>
                  <a:close/>
                </a:path>
                <a:path w="340359" h="495935">
                  <a:moveTo>
                    <a:pt x="235077" y="275196"/>
                  </a:moveTo>
                  <a:lnTo>
                    <a:pt x="232486" y="275259"/>
                  </a:lnTo>
                  <a:lnTo>
                    <a:pt x="226961" y="277901"/>
                  </a:lnTo>
                  <a:lnTo>
                    <a:pt x="224942" y="281000"/>
                  </a:lnTo>
                  <a:lnTo>
                    <a:pt x="223177" y="290372"/>
                  </a:lnTo>
                  <a:lnTo>
                    <a:pt x="221754" y="293179"/>
                  </a:lnTo>
                  <a:lnTo>
                    <a:pt x="217792" y="295071"/>
                  </a:lnTo>
                  <a:lnTo>
                    <a:pt x="215468" y="295681"/>
                  </a:lnTo>
                  <a:lnTo>
                    <a:pt x="212826" y="295922"/>
                  </a:lnTo>
                  <a:lnTo>
                    <a:pt x="209372" y="296379"/>
                  </a:lnTo>
                  <a:lnTo>
                    <a:pt x="241627" y="296379"/>
                  </a:lnTo>
                  <a:lnTo>
                    <a:pt x="242544" y="295427"/>
                  </a:lnTo>
                  <a:lnTo>
                    <a:pt x="245414" y="288188"/>
                  </a:lnTo>
                  <a:lnTo>
                    <a:pt x="245389" y="284810"/>
                  </a:lnTo>
                  <a:lnTo>
                    <a:pt x="242646" y="279044"/>
                  </a:lnTo>
                  <a:lnTo>
                    <a:pt x="240626" y="277228"/>
                  </a:lnTo>
                  <a:lnTo>
                    <a:pt x="235077" y="275196"/>
                  </a:lnTo>
                  <a:close/>
                </a:path>
                <a:path w="340359" h="495935">
                  <a:moveTo>
                    <a:pt x="171386" y="145770"/>
                  </a:moveTo>
                  <a:lnTo>
                    <a:pt x="167017" y="147866"/>
                  </a:lnTo>
                  <a:lnTo>
                    <a:pt x="170307" y="152628"/>
                  </a:lnTo>
                  <a:lnTo>
                    <a:pt x="172339" y="155841"/>
                  </a:lnTo>
                  <a:lnTo>
                    <a:pt x="174078" y="159499"/>
                  </a:lnTo>
                  <a:lnTo>
                    <a:pt x="174320" y="161340"/>
                  </a:lnTo>
                  <a:lnTo>
                    <a:pt x="173329" y="164655"/>
                  </a:lnTo>
                  <a:lnTo>
                    <a:pt x="172262" y="165874"/>
                  </a:lnTo>
                  <a:lnTo>
                    <a:pt x="168516" y="167665"/>
                  </a:lnTo>
                  <a:lnTo>
                    <a:pt x="162788" y="168922"/>
                  </a:lnTo>
                  <a:lnTo>
                    <a:pt x="88887" y="181025"/>
                  </a:lnTo>
                  <a:lnTo>
                    <a:pt x="83845" y="182283"/>
                  </a:lnTo>
                  <a:lnTo>
                    <a:pt x="78308" y="184924"/>
                  </a:lnTo>
                  <a:lnTo>
                    <a:pt x="76479" y="186994"/>
                  </a:lnTo>
                  <a:lnTo>
                    <a:pt x="74663" y="192633"/>
                  </a:lnTo>
                  <a:lnTo>
                    <a:pt x="74942" y="195567"/>
                  </a:lnTo>
                  <a:lnTo>
                    <a:pt x="109989" y="217664"/>
                  </a:lnTo>
                  <a:lnTo>
                    <a:pt x="117487" y="218973"/>
                  </a:lnTo>
                  <a:lnTo>
                    <a:pt x="118198" y="213817"/>
                  </a:lnTo>
                  <a:lnTo>
                    <a:pt x="109931" y="212432"/>
                  </a:lnTo>
                  <a:lnTo>
                    <a:pt x="103085" y="210426"/>
                  </a:lnTo>
                  <a:lnTo>
                    <a:pt x="93484" y="202590"/>
                  </a:lnTo>
                  <a:lnTo>
                    <a:pt x="94297" y="200456"/>
                  </a:lnTo>
                  <a:lnTo>
                    <a:pt x="95097" y="199631"/>
                  </a:lnTo>
                  <a:lnTo>
                    <a:pt x="97345" y="198564"/>
                  </a:lnTo>
                  <a:lnTo>
                    <a:pt x="100876" y="197802"/>
                  </a:lnTo>
                  <a:lnTo>
                    <a:pt x="196126" y="181482"/>
                  </a:lnTo>
                  <a:lnTo>
                    <a:pt x="171386" y="145770"/>
                  </a:lnTo>
                  <a:close/>
                </a:path>
                <a:path w="340359" h="495935">
                  <a:moveTo>
                    <a:pt x="229704" y="151244"/>
                  </a:moveTo>
                  <a:lnTo>
                    <a:pt x="226542" y="151422"/>
                  </a:lnTo>
                  <a:lnTo>
                    <a:pt x="220332" y="154381"/>
                  </a:lnTo>
                  <a:lnTo>
                    <a:pt x="218224" y="156743"/>
                  </a:lnTo>
                  <a:lnTo>
                    <a:pt x="215912" y="163258"/>
                  </a:lnTo>
                  <a:lnTo>
                    <a:pt x="216065" y="166420"/>
                  </a:lnTo>
                  <a:lnTo>
                    <a:pt x="218986" y="172554"/>
                  </a:lnTo>
                  <a:lnTo>
                    <a:pt x="221348" y="174663"/>
                  </a:lnTo>
                  <a:lnTo>
                    <a:pt x="227863" y="176974"/>
                  </a:lnTo>
                  <a:lnTo>
                    <a:pt x="231025" y="176822"/>
                  </a:lnTo>
                  <a:lnTo>
                    <a:pt x="237236" y="173862"/>
                  </a:lnTo>
                  <a:lnTo>
                    <a:pt x="239369" y="171500"/>
                  </a:lnTo>
                  <a:lnTo>
                    <a:pt x="241642" y="165099"/>
                  </a:lnTo>
                  <a:lnTo>
                    <a:pt x="241465" y="161924"/>
                  </a:lnTo>
                  <a:lnTo>
                    <a:pt x="238467" y="155651"/>
                  </a:lnTo>
                  <a:lnTo>
                    <a:pt x="236118" y="153504"/>
                  </a:lnTo>
                  <a:lnTo>
                    <a:pt x="229704" y="151244"/>
                  </a:lnTo>
                  <a:close/>
                </a:path>
                <a:path w="340359" h="495935">
                  <a:moveTo>
                    <a:pt x="111346" y="54305"/>
                  </a:moveTo>
                  <a:lnTo>
                    <a:pt x="103682" y="54305"/>
                  </a:lnTo>
                  <a:lnTo>
                    <a:pt x="105346" y="60858"/>
                  </a:lnTo>
                  <a:lnTo>
                    <a:pt x="107556" y="66954"/>
                  </a:lnTo>
                  <a:lnTo>
                    <a:pt x="110350" y="72605"/>
                  </a:lnTo>
                  <a:lnTo>
                    <a:pt x="48031" y="132194"/>
                  </a:lnTo>
                  <a:lnTo>
                    <a:pt x="65354" y="168541"/>
                  </a:lnTo>
                  <a:lnTo>
                    <a:pt x="70104" y="167792"/>
                  </a:lnTo>
                  <a:lnTo>
                    <a:pt x="66738" y="159575"/>
                  </a:lnTo>
                  <a:lnTo>
                    <a:pt x="65919" y="153504"/>
                  </a:lnTo>
                  <a:lnTo>
                    <a:pt x="121069" y="90766"/>
                  </a:lnTo>
                  <a:lnTo>
                    <a:pt x="139248" y="90766"/>
                  </a:lnTo>
                  <a:lnTo>
                    <a:pt x="133737" y="87954"/>
                  </a:lnTo>
                  <a:lnTo>
                    <a:pt x="112598" y="58267"/>
                  </a:lnTo>
                  <a:lnTo>
                    <a:pt x="111346" y="54305"/>
                  </a:lnTo>
                  <a:close/>
                </a:path>
                <a:path w="340359" h="495935">
                  <a:moveTo>
                    <a:pt x="139248" y="90766"/>
                  </a:moveTo>
                  <a:lnTo>
                    <a:pt x="121069" y="90766"/>
                  </a:lnTo>
                  <a:lnTo>
                    <a:pt x="127684" y="99017"/>
                  </a:lnTo>
                  <a:lnTo>
                    <a:pt x="168062" y="116663"/>
                  </a:lnTo>
                  <a:lnTo>
                    <a:pt x="175941" y="115500"/>
                  </a:lnTo>
                  <a:lnTo>
                    <a:pt x="201263" y="94519"/>
                  </a:lnTo>
                  <a:lnTo>
                    <a:pt x="157367" y="94519"/>
                  </a:lnTo>
                  <a:lnTo>
                    <a:pt x="149360" y="94033"/>
                  </a:lnTo>
                  <a:lnTo>
                    <a:pt x="141338" y="91833"/>
                  </a:lnTo>
                  <a:lnTo>
                    <a:pt x="139248" y="90766"/>
                  </a:lnTo>
                  <a:close/>
                </a:path>
                <a:path w="340359" h="495935">
                  <a:moveTo>
                    <a:pt x="191693" y="41960"/>
                  </a:moveTo>
                  <a:lnTo>
                    <a:pt x="180682" y="41960"/>
                  </a:lnTo>
                  <a:lnTo>
                    <a:pt x="182885" y="45021"/>
                  </a:lnTo>
                  <a:lnTo>
                    <a:pt x="184505" y="47663"/>
                  </a:lnTo>
                  <a:lnTo>
                    <a:pt x="190106" y="59410"/>
                  </a:lnTo>
                  <a:lnTo>
                    <a:pt x="191236" y="67475"/>
                  </a:lnTo>
                  <a:lnTo>
                    <a:pt x="186867" y="81025"/>
                  </a:lnTo>
                  <a:lnTo>
                    <a:pt x="181622" y="86398"/>
                  </a:lnTo>
                  <a:lnTo>
                    <a:pt x="173329" y="90347"/>
                  </a:lnTo>
                  <a:lnTo>
                    <a:pt x="165357" y="93291"/>
                  </a:lnTo>
                  <a:lnTo>
                    <a:pt x="157367" y="94519"/>
                  </a:lnTo>
                  <a:lnTo>
                    <a:pt x="201263" y="94519"/>
                  </a:lnTo>
                  <a:lnTo>
                    <a:pt x="203022" y="89966"/>
                  </a:lnTo>
                  <a:lnTo>
                    <a:pt x="204002" y="82429"/>
                  </a:lnTo>
                  <a:lnTo>
                    <a:pt x="204046" y="81025"/>
                  </a:lnTo>
                  <a:lnTo>
                    <a:pt x="203184" y="72126"/>
                  </a:lnTo>
                  <a:lnTo>
                    <a:pt x="200257" y="61441"/>
                  </a:lnTo>
                  <a:lnTo>
                    <a:pt x="195326" y="49580"/>
                  </a:lnTo>
                  <a:lnTo>
                    <a:pt x="191693" y="41960"/>
                  </a:lnTo>
                  <a:close/>
                </a:path>
                <a:path w="340359" h="495935">
                  <a:moveTo>
                    <a:pt x="4737" y="30721"/>
                  </a:moveTo>
                  <a:lnTo>
                    <a:pt x="0" y="31457"/>
                  </a:lnTo>
                  <a:lnTo>
                    <a:pt x="28079" y="90347"/>
                  </a:lnTo>
                  <a:lnTo>
                    <a:pt x="32715" y="89382"/>
                  </a:lnTo>
                  <a:lnTo>
                    <a:pt x="29819" y="81775"/>
                  </a:lnTo>
                  <a:lnTo>
                    <a:pt x="28651" y="76822"/>
                  </a:lnTo>
                  <a:lnTo>
                    <a:pt x="103682" y="54305"/>
                  </a:lnTo>
                  <a:lnTo>
                    <a:pt x="111346" y="54305"/>
                  </a:lnTo>
                  <a:lnTo>
                    <a:pt x="110985" y="53162"/>
                  </a:lnTo>
                  <a:lnTo>
                    <a:pt x="154763" y="46126"/>
                  </a:lnTo>
                  <a:lnTo>
                    <a:pt x="24803" y="46126"/>
                  </a:lnTo>
                  <a:lnTo>
                    <a:pt x="20142" y="45402"/>
                  </a:lnTo>
                  <a:lnTo>
                    <a:pt x="17297" y="45021"/>
                  </a:lnTo>
                  <a:lnTo>
                    <a:pt x="14503" y="43586"/>
                  </a:lnTo>
                  <a:lnTo>
                    <a:pt x="11772" y="41135"/>
                  </a:lnTo>
                  <a:lnTo>
                    <a:pt x="9944" y="39611"/>
                  </a:lnTo>
                  <a:lnTo>
                    <a:pt x="7607" y="36144"/>
                  </a:lnTo>
                  <a:lnTo>
                    <a:pt x="4737" y="30721"/>
                  </a:lnTo>
                  <a:close/>
                </a:path>
                <a:path w="340359" h="495935">
                  <a:moveTo>
                    <a:pt x="171691" y="0"/>
                  </a:moveTo>
                  <a:lnTo>
                    <a:pt x="166890" y="622"/>
                  </a:lnTo>
                  <a:lnTo>
                    <a:pt x="169468" y="5829"/>
                  </a:lnTo>
                  <a:lnTo>
                    <a:pt x="170218" y="10401"/>
                  </a:lnTo>
                  <a:lnTo>
                    <a:pt x="32194" y="45669"/>
                  </a:lnTo>
                  <a:lnTo>
                    <a:pt x="24803" y="46126"/>
                  </a:lnTo>
                  <a:lnTo>
                    <a:pt x="154763" y="46126"/>
                  </a:lnTo>
                  <a:lnTo>
                    <a:pt x="180682" y="41960"/>
                  </a:lnTo>
                  <a:lnTo>
                    <a:pt x="191693" y="41960"/>
                  </a:lnTo>
                  <a:lnTo>
                    <a:pt x="171691" y="0"/>
                  </a:lnTo>
                  <a:close/>
                </a:path>
                <a:path w="340359" h="495935">
                  <a:moveTo>
                    <a:pt x="290427" y="459993"/>
                  </a:moveTo>
                  <a:lnTo>
                    <a:pt x="248145" y="459993"/>
                  </a:lnTo>
                  <a:lnTo>
                    <a:pt x="255003" y="460019"/>
                  </a:lnTo>
                  <a:lnTo>
                    <a:pt x="272331" y="462176"/>
                  </a:lnTo>
                  <a:lnTo>
                    <a:pt x="310553" y="470661"/>
                  </a:lnTo>
                  <a:lnTo>
                    <a:pt x="315569" y="476948"/>
                  </a:lnTo>
                  <a:lnTo>
                    <a:pt x="315264" y="477824"/>
                  </a:lnTo>
                  <a:lnTo>
                    <a:pt x="315061" y="478561"/>
                  </a:lnTo>
                  <a:lnTo>
                    <a:pt x="314286" y="479348"/>
                  </a:lnTo>
                  <a:lnTo>
                    <a:pt x="312940" y="480174"/>
                  </a:lnTo>
                  <a:lnTo>
                    <a:pt x="310756" y="481583"/>
                  </a:lnTo>
                  <a:lnTo>
                    <a:pt x="309410" y="483171"/>
                  </a:lnTo>
                  <a:lnTo>
                    <a:pt x="308343" y="486702"/>
                  </a:lnTo>
                  <a:lnTo>
                    <a:pt x="308483" y="488441"/>
                  </a:lnTo>
                  <a:lnTo>
                    <a:pt x="310908" y="493534"/>
                  </a:lnTo>
                  <a:lnTo>
                    <a:pt x="313817" y="495312"/>
                  </a:lnTo>
                  <a:lnTo>
                    <a:pt x="318046" y="495503"/>
                  </a:lnTo>
                  <a:lnTo>
                    <a:pt x="323735" y="495909"/>
                  </a:lnTo>
                  <a:lnTo>
                    <a:pt x="329057" y="494931"/>
                  </a:lnTo>
                  <a:lnTo>
                    <a:pt x="336753" y="491261"/>
                  </a:lnTo>
                  <a:lnTo>
                    <a:pt x="338531" y="489534"/>
                  </a:lnTo>
                  <a:lnTo>
                    <a:pt x="340093" y="485305"/>
                  </a:lnTo>
                  <a:lnTo>
                    <a:pt x="339902" y="483019"/>
                  </a:lnTo>
                  <a:lnTo>
                    <a:pt x="297557" y="461208"/>
                  </a:lnTo>
                  <a:lnTo>
                    <a:pt x="290427" y="459993"/>
                  </a:lnTo>
                  <a:close/>
                </a:path>
                <a:path w="340359" h="495935">
                  <a:moveTo>
                    <a:pt x="297624" y="410514"/>
                  </a:moveTo>
                  <a:lnTo>
                    <a:pt x="293839" y="413283"/>
                  </a:lnTo>
                  <a:lnTo>
                    <a:pt x="296519" y="417144"/>
                  </a:lnTo>
                  <a:lnTo>
                    <a:pt x="298221" y="419861"/>
                  </a:lnTo>
                  <a:lnTo>
                    <a:pt x="300151" y="423900"/>
                  </a:lnTo>
                  <a:lnTo>
                    <a:pt x="300494" y="426173"/>
                  </a:lnTo>
                  <a:lnTo>
                    <a:pt x="299643" y="429793"/>
                  </a:lnTo>
                  <a:lnTo>
                    <a:pt x="298792" y="430885"/>
                  </a:lnTo>
                  <a:lnTo>
                    <a:pt x="294005" y="433171"/>
                  </a:lnTo>
                  <a:lnTo>
                    <a:pt x="287680" y="434708"/>
                  </a:lnTo>
                  <a:lnTo>
                    <a:pt x="198907" y="448640"/>
                  </a:lnTo>
                  <a:lnTo>
                    <a:pt x="207086" y="465797"/>
                  </a:lnTo>
                  <a:lnTo>
                    <a:pt x="224866" y="462279"/>
                  </a:lnTo>
                  <a:lnTo>
                    <a:pt x="230847" y="461632"/>
                  </a:lnTo>
                  <a:lnTo>
                    <a:pt x="248145" y="459993"/>
                  </a:lnTo>
                  <a:lnTo>
                    <a:pt x="290427" y="459993"/>
                  </a:lnTo>
                  <a:lnTo>
                    <a:pt x="280215" y="458254"/>
                  </a:lnTo>
                  <a:lnTo>
                    <a:pt x="260134" y="456056"/>
                  </a:lnTo>
                  <a:lnTo>
                    <a:pt x="322351" y="446227"/>
                  </a:lnTo>
                  <a:lnTo>
                    <a:pt x="297624" y="410514"/>
                  </a:lnTo>
                  <a:close/>
                </a:path>
                <a:path w="340359" h="495935">
                  <a:moveTo>
                    <a:pt x="210227" y="328448"/>
                  </a:moveTo>
                  <a:lnTo>
                    <a:pt x="171018" y="342572"/>
                  </a:lnTo>
                  <a:lnTo>
                    <a:pt x="160328" y="368080"/>
                  </a:lnTo>
                  <a:lnTo>
                    <a:pt x="161559" y="375573"/>
                  </a:lnTo>
                  <a:lnTo>
                    <a:pt x="197317" y="414062"/>
                  </a:lnTo>
                  <a:lnTo>
                    <a:pt x="215112" y="421703"/>
                  </a:lnTo>
                  <a:lnTo>
                    <a:pt x="217246" y="417791"/>
                  </a:lnTo>
                  <a:lnTo>
                    <a:pt x="208797" y="413357"/>
                  </a:lnTo>
                  <a:lnTo>
                    <a:pt x="201780" y="409351"/>
                  </a:lnTo>
                  <a:lnTo>
                    <a:pt x="177723" y="375094"/>
                  </a:lnTo>
                  <a:lnTo>
                    <a:pt x="182587" y="361213"/>
                  </a:lnTo>
                  <a:lnTo>
                    <a:pt x="187121" y="356158"/>
                  </a:lnTo>
                  <a:lnTo>
                    <a:pt x="196253" y="351815"/>
                  </a:lnTo>
                  <a:lnTo>
                    <a:pt x="199478" y="350596"/>
                  </a:lnTo>
                  <a:lnTo>
                    <a:pt x="203466" y="349338"/>
                  </a:lnTo>
                  <a:lnTo>
                    <a:pt x="210556" y="349338"/>
                  </a:lnTo>
                  <a:lnTo>
                    <a:pt x="209334" y="347497"/>
                  </a:lnTo>
                  <a:lnTo>
                    <a:pt x="222145" y="345628"/>
                  </a:lnTo>
                  <a:lnTo>
                    <a:pt x="233910" y="345298"/>
                  </a:lnTo>
                  <a:lnTo>
                    <a:pt x="265492" y="345298"/>
                  </a:lnTo>
                  <a:lnTo>
                    <a:pt x="260642" y="341756"/>
                  </a:lnTo>
                  <a:lnTo>
                    <a:pt x="251740" y="336839"/>
                  </a:lnTo>
                  <a:lnTo>
                    <a:pt x="242181" y="333043"/>
                  </a:lnTo>
                  <a:lnTo>
                    <a:pt x="231961" y="330368"/>
                  </a:lnTo>
                  <a:lnTo>
                    <a:pt x="221081" y="328815"/>
                  </a:lnTo>
                  <a:lnTo>
                    <a:pt x="210227" y="328448"/>
                  </a:lnTo>
                  <a:close/>
                </a:path>
                <a:path w="340359" h="495935">
                  <a:moveTo>
                    <a:pt x="210556" y="349338"/>
                  </a:moveTo>
                  <a:lnTo>
                    <a:pt x="203466" y="349338"/>
                  </a:lnTo>
                  <a:lnTo>
                    <a:pt x="210005" y="359406"/>
                  </a:lnTo>
                  <a:lnTo>
                    <a:pt x="235424" y="388387"/>
                  </a:lnTo>
                  <a:lnTo>
                    <a:pt x="267169" y="403631"/>
                  </a:lnTo>
                  <a:lnTo>
                    <a:pt x="274294" y="403263"/>
                  </a:lnTo>
                  <a:lnTo>
                    <a:pt x="284911" y="398195"/>
                  </a:lnTo>
                  <a:lnTo>
                    <a:pt x="287820" y="394474"/>
                  </a:lnTo>
                  <a:lnTo>
                    <a:pt x="289781" y="386968"/>
                  </a:lnTo>
                  <a:lnTo>
                    <a:pt x="261264" y="386968"/>
                  </a:lnTo>
                  <a:lnTo>
                    <a:pt x="253352" y="385089"/>
                  </a:lnTo>
                  <a:lnTo>
                    <a:pt x="219010" y="361213"/>
                  </a:lnTo>
                  <a:lnTo>
                    <a:pt x="214232" y="354879"/>
                  </a:lnTo>
                  <a:lnTo>
                    <a:pt x="210556" y="349338"/>
                  </a:lnTo>
                  <a:close/>
                </a:path>
                <a:path w="340359" h="495935">
                  <a:moveTo>
                    <a:pt x="265492" y="345298"/>
                  </a:moveTo>
                  <a:lnTo>
                    <a:pt x="233910" y="345298"/>
                  </a:lnTo>
                  <a:lnTo>
                    <a:pt x="244629" y="346509"/>
                  </a:lnTo>
                  <a:lnTo>
                    <a:pt x="254304" y="349262"/>
                  </a:lnTo>
                  <a:lnTo>
                    <a:pt x="280174" y="374688"/>
                  </a:lnTo>
                  <a:lnTo>
                    <a:pt x="278168" y="380504"/>
                  </a:lnTo>
                  <a:lnTo>
                    <a:pt x="276098" y="382714"/>
                  </a:lnTo>
                  <a:lnTo>
                    <a:pt x="267804" y="386664"/>
                  </a:lnTo>
                  <a:lnTo>
                    <a:pt x="261264" y="386968"/>
                  </a:lnTo>
                  <a:lnTo>
                    <a:pt x="289781" y="386968"/>
                  </a:lnTo>
                  <a:lnTo>
                    <a:pt x="268626" y="347586"/>
                  </a:lnTo>
                  <a:lnTo>
                    <a:pt x="265492" y="3452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Star: 5 Points 69">
            <a:extLst>
              <a:ext uri="{FF2B5EF4-FFF2-40B4-BE49-F238E27FC236}">
                <a16:creationId xmlns:a16="http://schemas.microsoft.com/office/drawing/2014/main" id="{3A2105EF-AB94-401B-A3DF-797EDFC56867}"/>
              </a:ext>
            </a:extLst>
          </p:cNvPr>
          <p:cNvSpPr/>
          <p:nvPr/>
        </p:nvSpPr>
        <p:spPr>
          <a:xfrm>
            <a:off x="3313886" y="3090608"/>
            <a:ext cx="245575" cy="230833"/>
          </a:xfrm>
          <a:prstGeom prst="star5">
            <a:avLst>
              <a:gd name="adj" fmla="val 21813"/>
              <a:gd name="hf" fmla="val 105146"/>
              <a:gd name="vf" fmla="val 11055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952F78-D4A1-416C-9B8F-5115584046B1}"/>
              </a:ext>
            </a:extLst>
          </p:cNvPr>
          <p:cNvSpPr txBox="1"/>
          <p:nvPr/>
        </p:nvSpPr>
        <p:spPr>
          <a:xfrm>
            <a:off x="1604355" y="2797555"/>
            <a:ext cx="1311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Columbia River 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B1583B-4228-4960-92C4-F6572D8F3F14}"/>
              </a:ext>
            </a:extLst>
          </p:cNvPr>
          <p:cNvSpPr/>
          <p:nvPr/>
        </p:nvSpPr>
        <p:spPr>
          <a:xfrm>
            <a:off x="1527143" y="3070193"/>
            <a:ext cx="1173637" cy="71631"/>
          </a:xfrm>
          <a:custGeom>
            <a:avLst/>
            <a:gdLst>
              <a:gd name="connsiteX0" fmla="*/ 1564849 w 1564849"/>
              <a:gd name="connsiteY0" fmla="*/ 47134 h 95508"/>
              <a:gd name="connsiteX1" fmla="*/ 1263191 w 1564849"/>
              <a:gd name="connsiteY1" fmla="*/ 47134 h 95508"/>
              <a:gd name="connsiteX2" fmla="*/ 1234911 w 1564849"/>
              <a:gd name="connsiteY2" fmla="*/ 28280 h 95508"/>
              <a:gd name="connsiteX3" fmla="*/ 1150070 w 1564849"/>
              <a:gd name="connsiteY3" fmla="*/ 18853 h 95508"/>
              <a:gd name="connsiteX4" fmla="*/ 942680 w 1564849"/>
              <a:gd name="connsiteY4" fmla="*/ 0 h 95508"/>
              <a:gd name="connsiteX5" fmla="*/ 716437 w 1564849"/>
              <a:gd name="connsiteY5" fmla="*/ 9426 h 95508"/>
              <a:gd name="connsiteX6" fmla="*/ 659876 w 1564849"/>
              <a:gd name="connsiteY6" fmla="*/ 28280 h 95508"/>
              <a:gd name="connsiteX7" fmla="*/ 593888 w 1564849"/>
              <a:gd name="connsiteY7" fmla="*/ 37707 h 95508"/>
              <a:gd name="connsiteX8" fmla="*/ 546754 w 1564849"/>
              <a:gd name="connsiteY8" fmla="*/ 56561 h 95508"/>
              <a:gd name="connsiteX9" fmla="*/ 311084 w 1564849"/>
              <a:gd name="connsiteY9" fmla="*/ 75414 h 95508"/>
              <a:gd name="connsiteX10" fmla="*/ 254523 w 1564849"/>
              <a:gd name="connsiteY10" fmla="*/ 84841 h 95508"/>
              <a:gd name="connsiteX11" fmla="*/ 226243 w 1564849"/>
              <a:gd name="connsiteY11" fmla="*/ 94268 h 95508"/>
              <a:gd name="connsiteX12" fmla="*/ 0 w 1564849"/>
              <a:gd name="connsiteY12" fmla="*/ 94268 h 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4849" h="95508">
                <a:moveTo>
                  <a:pt x="1564849" y="47134"/>
                </a:moveTo>
                <a:cubicBezTo>
                  <a:pt x="1474975" y="51628"/>
                  <a:pt x="1356966" y="65889"/>
                  <a:pt x="1263191" y="47134"/>
                </a:cubicBezTo>
                <a:cubicBezTo>
                  <a:pt x="1252081" y="44912"/>
                  <a:pt x="1245902" y="31028"/>
                  <a:pt x="1234911" y="28280"/>
                </a:cubicBezTo>
                <a:cubicBezTo>
                  <a:pt x="1207306" y="21379"/>
                  <a:pt x="1178392" y="21594"/>
                  <a:pt x="1150070" y="18853"/>
                </a:cubicBezTo>
                <a:lnTo>
                  <a:pt x="942680" y="0"/>
                </a:lnTo>
                <a:cubicBezTo>
                  <a:pt x="867266" y="3142"/>
                  <a:pt x="791542" y="1916"/>
                  <a:pt x="716437" y="9426"/>
                </a:cubicBezTo>
                <a:cubicBezTo>
                  <a:pt x="696662" y="11403"/>
                  <a:pt x="679550" y="25469"/>
                  <a:pt x="659876" y="28280"/>
                </a:cubicBezTo>
                <a:lnTo>
                  <a:pt x="593888" y="37707"/>
                </a:lnTo>
                <a:cubicBezTo>
                  <a:pt x="578177" y="43992"/>
                  <a:pt x="563079" y="52109"/>
                  <a:pt x="546754" y="56561"/>
                </a:cubicBezTo>
                <a:cubicBezTo>
                  <a:pt x="486901" y="72885"/>
                  <a:pt x="335118" y="74149"/>
                  <a:pt x="311084" y="75414"/>
                </a:cubicBezTo>
                <a:cubicBezTo>
                  <a:pt x="292230" y="78556"/>
                  <a:pt x="273182" y="80695"/>
                  <a:pt x="254523" y="84841"/>
                </a:cubicBezTo>
                <a:cubicBezTo>
                  <a:pt x="244823" y="86997"/>
                  <a:pt x="236173" y="93900"/>
                  <a:pt x="226243" y="94268"/>
                </a:cubicBezTo>
                <a:cubicBezTo>
                  <a:pt x="150880" y="97059"/>
                  <a:pt x="75414" y="94268"/>
                  <a:pt x="0" y="94268"/>
                </a:cubicBezTo>
              </a:path>
            </a:pathLst>
          </a:custGeom>
          <a:noFill/>
          <a:ln w="82550">
            <a:solidFill>
              <a:srgbClr val="4E4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Star: 5 Points 90">
            <a:extLst>
              <a:ext uri="{FF2B5EF4-FFF2-40B4-BE49-F238E27FC236}">
                <a16:creationId xmlns:a16="http://schemas.microsoft.com/office/drawing/2014/main" id="{87F1E2D8-6D7B-4CD5-ADBA-076F260C0982}"/>
              </a:ext>
            </a:extLst>
          </p:cNvPr>
          <p:cNvSpPr/>
          <p:nvPr/>
        </p:nvSpPr>
        <p:spPr>
          <a:xfrm>
            <a:off x="6312119" y="3679098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5E8B63E-3EB5-49E8-B4CB-AD31CD4DD1B9}"/>
              </a:ext>
            </a:extLst>
          </p:cNvPr>
          <p:cNvGrpSpPr/>
          <p:nvPr/>
        </p:nvGrpSpPr>
        <p:grpSpPr>
          <a:xfrm>
            <a:off x="6274964" y="3635815"/>
            <a:ext cx="342900" cy="342900"/>
            <a:chOff x="762000" y="457200"/>
            <a:chExt cx="457200" cy="4572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D54D5F-B59A-456D-96F9-937D47009CF3}"/>
                </a:ext>
              </a:extLst>
            </p:cNvPr>
            <p:cNvSpPr/>
            <p:nvPr/>
          </p:nvSpPr>
          <p:spPr>
            <a:xfrm>
              <a:off x="762000" y="457200"/>
              <a:ext cx="457200" cy="45720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CE5C614-3F1C-40BD-BC24-D86F200F51B7}"/>
                </a:ext>
              </a:extLst>
            </p:cNvPr>
            <p:cNvCxnSpPr>
              <a:stCxn id="27" idx="3"/>
              <a:endCxn id="27" idx="7"/>
            </p:cNvCxnSpPr>
            <p:nvPr/>
          </p:nvCxnSpPr>
          <p:spPr>
            <a:xfrm flipV="1">
              <a:off x="828955" y="524155"/>
              <a:ext cx="323290" cy="32329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5562600" y="6529143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Thanks - J.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Bumgarner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WDFW</a:t>
            </a:r>
          </a:p>
        </p:txBody>
      </p:sp>
    </p:spTree>
    <p:extLst>
      <p:ext uri="{BB962C8B-B14F-4D97-AF65-F5344CB8AC3E}">
        <p14:creationId xmlns:p14="http://schemas.microsoft.com/office/powerpoint/2010/main" val="41971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703D-CDA7-42CD-A811-0EC66A75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37" y="69974"/>
            <a:ext cx="7886700" cy="525066"/>
          </a:xfrm>
        </p:spPr>
        <p:txBody>
          <a:bodyPr>
            <a:normAutofit/>
          </a:bodyPr>
          <a:lstStyle/>
          <a:p>
            <a:r>
              <a:rPr lang="en-US" sz="2400" b="1" dirty="0"/>
              <a:t>Smolt-to-Adult Survival to Bonneville Dam – PIT Tags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A5B8BE-9B5E-4522-B5B6-CD8A81F08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20098"/>
              </p:ext>
            </p:extLst>
          </p:nvPr>
        </p:nvGraphicFramePr>
        <p:xfrm>
          <a:off x="0" y="1078370"/>
          <a:ext cx="8546337" cy="466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B1A3027-CAB8-4CB4-9A7B-E05B17DBE31E}"/>
              </a:ext>
            </a:extLst>
          </p:cNvPr>
          <p:cNvSpPr txBox="1"/>
          <p:nvPr/>
        </p:nvSpPr>
        <p:spPr>
          <a:xfrm>
            <a:off x="1406434" y="94324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Cottonwood Release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8D20C-0228-47DA-A69D-19DE1870E498}"/>
              </a:ext>
            </a:extLst>
          </p:cNvPr>
          <p:cNvSpPr txBox="1"/>
          <p:nvPr/>
        </p:nvSpPr>
        <p:spPr>
          <a:xfrm>
            <a:off x="5880260" y="932230"/>
            <a:ext cx="195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Wallowa Release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0EDDFF-F4B4-4C27-B219-15A4D0D874B5}"/>
              </a:ext>
            </a:extLst>
          </p:cNvPr>
          <p:cNvGrpSpPr/>
          <p:nvPr/>
        </p:nvGrpSpPr>
        <p:grpSpPr>
          <a:xfrm>
            <a:off x="3124200" y="566521"/>
            <a:ext cx="3714750" cy="497131"/>
            <a:chOff x="3733800" y="978550"/>
            <a:chExt cx="4953000" cy="6628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E5379F-50B4-4155-8510-0D60E16BB511}"/>
                </a:ext>
              </a:extLst>
            </p:cNvPr>
            <p:cNvGrpSpPr/>
            <p:nvPr/>
          </p:nvGrpSpPr>
          <p:grpSpPr>
            <a:xfrm>
              <a:off x="4461538" y="978550"/>
              <a:ext cx="4225262" cy="662840"/>
              <a:chOff x="4461538" y="978550"/>
              <a:chExt cx="4225262" cy="6628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476FE4-696B-4FE5-AD36-5F332C7002DA}"/>
                  </a:ext>
                </a:extLst>
              </p:cNvPr>
              <p:cNvSpPr txBox="1"/>
              <p:nvPr/>
            </p:nvSpPr>
            <p:spPr>
              <a:xfrm>
                <a:off x="4461538" y="978550"/>
                <a:ext cx="163446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WDFW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DA54D8-6B8D-4214-A2C3-46CE98DDAE84}"/>
                  </a:ext>
                </a:extLst>
              </p:cNvPr>
              <p:cNvSpPr txBox="1"/>
              <p:nvPr/>
            </p:nvSpPr>
            <p:spPr>
              <a:xfrm>
                <a:off x="7163566" y="1025837"/>
                <a:ext cx="15232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ODFW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8625FE-FD0F-4229-84D3-47A20278CEA5}"/>
                </a:ext>
              </a:extLst>
            </p:cNvPr>
            <p:cNvGrpSpPr/>
            <p:nvPr/>
          </p:nvGrpSpPr>
          <p:grpSpPr>
            <a:xfrm>
              <a:off x="3733800" y="1055490"/>
              <a:ext cx="3429765" cy="473241"/>
              <a:chOff x="3733800" y="1055490"/>
              <a:chExt cx="3429765" cy="47324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828F16E-B897-439F-9464-82433D522B2F}"/>
                  </a:ext>
                </a:extLst>
              </p:cNvPr>
              <p:cNvSpPr/>
              <p:nvPr/>
            </p:nvSpPr>
            <p:spPr>
              <a:xfrm>
                <a:off x="3733800" y="1055490"/>
                <a:ext cx="673790" cy="473241"/>
              </a:xfrm>
              <a:prstGeom prst="rect">
                <a:avLst/>
              </a:prstGeom>
              <a:solidFill>
                <a:srgbClr val="01BF2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937A538-52FE-49C3-A083-5CB7BF4DB713}"/>
                  </a:ext>
                </a:extLst>
              </p:cNvPr>
              <p:cNvSpPr/>
              <p:nvPr/>
            </p:nvSpPr>
            <p:spPr>
              <a:xfrm>
                <a:off x="6517194" y="1083486"/>
                <a:ext cx="646371" cy="4452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791200" y="570797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Thanks J.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Bumgarner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WDFW</a:t>
            </a:r>
          </a:p>
        </p:txBody>
      </p:sp>
    </p:spTree>
    <p:extLst>
      <p:ext uri="{BB962C8B-B14F-4D97-AF65-F5344CB8AC3E}">
        <p14:creationId xmlns:p14="http://schemas.microsoft.com/office/powerpoint/2010/main" val="33333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703D-CDA7-42CD-A811-0EC66A75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8263525" cy="525066"/>
          </a:xfrm>
        </p:spPr>
        <p:txBody>
          <a:bodyPr>
            <a:noAutofit/>
          </a:bodyPr>
          <a:lstStyle/>
          <a:p>
            <a:r>
              <a:rPr lang="en-US" sz="2400" b="1" dirty="0"/>
              <a:t>Smolt-to-Adult Survival to Bonneville Dam – PIT Pooled Years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A5B8BE-9B5E-4522-B5B6-CD8A81F08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76200" y="1050668"/>
          <a:ext cx="8991600" cy="519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D08775-21E7-424A-8D05-11C6E9A3BFFF}"/>
              </a:ext>
            </a:extLst>
          </p:cNvPr>
          <p:cNvSpPr txBox="1"/>
          <p:nvPr/>
        </p:nvSpPr>
        <p:spPr>
          <a:xfrm>
            <a:off x="3077666" y="241912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1.6X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D9C08-4D51-4A28-8CB8-7AEB032C1786}"/>
              </a:ext>
            </a:extLst>
          </p:cNvPr>
          <p:cNvSpPr txBox="1"/>
          <p:nvPr/>
        </p:nvSpPr>
        <p:spPr>
          <a:xfrm>
            <a:off x="7696200" y="24384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2.5X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A0981-B815-42C6-A6A9-EF4CA2D4BB48}"/>
              </a:ext>
            </a:extLst>
          </p:cNvPr>
          <p:cNvSpPr txBox="1"/>
          <p:nvPr/>
        </p:nvSpPr>
        <p:spPr>
          <a:xfrm>
            <a:off x="1357937" y="467226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N=195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FFF5D-A478-43A8-8803-7F20BE3AF2A3}"/>
              </a:ext>
            </a:extLst>
          </p:cNvPr>
          <p:cNvSpPr txBox="1"/>
          <p:nvPr/>
        </p:nvSpPr>
        <p:spPr>
          <a:xfrm>
            <a:off x="2795643" y="4663057"/>
            <a:ext cx="1078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N=119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675BC-683D-4F9E-A911-3904C718D8E6}"/>
              </a:ext>
            </a:extLst>
          </p:cNvPr>
          <p:cNvSpPr txBox="1"/>
          <p:nvPr/>
        </p:nvSpPr>
        <p:spPr>
          <a:xfrm>
            <a:off x="5768234" y="4672162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N=203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F5319-8AB4-4E1C-AF49-D6930E08210B}"/>
              </a:ext>
            </a:extLst>
          </p:cNvPr>
          <p:cNvSpPr txBox="1"/>
          <p:nvPr/>
        </p:nvSpPr>
        <p:spPr>
          <a:xfrm>
            <a:off x="7323601" y="4672161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N=92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28E24-984D-4A4C-93C2-EC506710CB78}"/>
              </a:ext>
            </a:extLst>
          </p:cNvPr>
          <p:cNvSpPr txBox="1"/>
          <p:nvPr/>
        </p:nvSpPr>
        <p:spPr>
          <a:xfrm>
            <a:off x="1353451" y="858551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Cottonwood Release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74E91-F76C-4D4D-820E-8D14F646D7EC}"/>
              </a:ext>
            </a:extLst>
          </p:cNvPr>
          <p:cNvSpPr txBox="1"/>
          <p:nvPr/>
        </p:nvSpPr>
        <p:spPr>
          <a:xfrm>
            <a:off x="5753140" y="904331"/>
            <a:ext cx="255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Wallowa Release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071FCC-2018-4C1E-91BA-262F1208B1D6}"/>
              </a:ext>
            </a:extLst>
          </p:cNvPr>
          <p:cNvGrpSpPr/>
          <p:nvPr/>
        </p:nvGrpSpPr>
        <p:grpSpPr>
          <a:xfrm>
            <a:off x="2923439" y="478123"/>
            <a:ext cx="3714750" cy="497131"/>
            <a:chOff x="3733800" y="978550"/>
            <a:chExt cx="4953000" cy="662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58CFDE-44E1-424D-8BFE-413D12BF17B2}"/>
                </a:ext>
              </a:extLst>
            </p:cNvPr>
            <p:cNvGrpSpPr/>
            <p:nvPr/>
          </p:nvGrpSpPr>
          <p:grpSpPr>
            <a:xfrm>
              <a:off x="4461537" y="978550"/>
              <a:ext cx="4225263" cy="662840"/>
              <a:chOff x="4461537" y="978550"/>
              <a:chExt cx="4225263" cy="6628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FE696F-BCE9-4BCA-8D42-B95D1E05355D}"/>
                  </a:ext>
                </a:extLst>
              </p:cNvPr>
              <p:cNvSpPr txBox="1"/>
              <p:nvPr/>
            </p:nvSpPr>
            <p:spPr>
              <a:xfrm>
                <a:off x="4461537" y="978550"/>
                <a:ext cx="205565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WDFW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6A1B4D-8476-4D97-BB0C-62F579E7907B}"/>
                  </a:ext>
                </a:extLst>
              </p:cNvPr>
              <p:cNvSpPr txBox="1"/>
              <p:nvPr/>
            </p:nvSpPr>
            <p:spPr>
              <a:xfrm>
                <a:off x="7163566" y="1025837"/>
                <a:ext cx="15232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ODFW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44579D-B75A-484D-9830-B4B994D65F1E}"/>
                </a:ext>
              </a:extLst>
            </p:cNvPr>
            <p:cNvGrpSpPr/>
            <p:nvPr/>
          </p:nvGrpSpPr>
          <p:grpSpPr>
            <a:xfrm>
              <a:off x="3733800" y="1055490"/>
              <a:ext cx="3429765" cy="473241"/>
              <a:chOff x="3733800" y="1055490"/>
              <a:chExt cx="3429765" cy="47324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EBF264D-C8CD-4010-B18C-99DEB7834D73}"/>
                  </a:ext>
                </a:extLst>
              </p:cNvPr>
              <p:cNvSpPr/>
              <p:nvPr/>
            </p:nvSpPr>
            <p:spPr>
              <a:xfrm>
                <a:off x="3733800" y="1055490"/>
                <a:ext cx="673790" cy="473241"/>
              </a:xfrm>
              <a:prstGeom prst="rect">
                <a:avLst/>
              </a:prstGeom>
              <a:solidFill>
                <a:srgbClr val="01BF2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2593EB-8099-4D3D-ABB8-D8127198D003}"/>
                  </a:ext>
                </a:extLst>
              </p:cNvPr>
              <p:cNvSpPr/>
              <p:nvPr/>
            </p:nvSpPr>
            <p:spPr>
              <a:xfrm>
                <a:off x="6517194" y="1083486"/>
                <a:ext cx="646371" cy="445245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E543C98-5A68-454F-AAB3-F1D8DFB4B910}"/>
              </a:ext>
            </a:extLst>
          </p:cNvPr>
          <p:cNvSpPr/>
          <p:nvPr/>
        </p:nvSpPr>
        <p:spPr>
          <a:xfrm>
            <a:off x="4720225" y="1099699"/>
            <a:ext cx="208209" cy="45391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0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2D4C-8FEF-40C4-A6FB-509700CA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24" y="381000"/>
            <a:ext cx="7886700" cy="457200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+mn-lt"/>
              </a:rPr>
              <a:t>Wallowa Stock Steelhead </a:t>
            </a:r>
            <a:r>
              <a:rPr lang="en-US" sz="2700" b="1" dirty="0" smtClean="0">
                <a:latin typeface="+mn-lt"/>
              </a:rPr>
              <a:t>– Irrigon and Lyons Ferry</a:t>
            </a: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Additional </a:t>
            </a:r>
            <a:r>
              <a:rPr lang="en-US" sz="2700" b="1" dirty="0" smtClean="0">
                <a:latin typeface="+mn-lt"/>
              </a:rPr>
              <a:t>Production/Performance </a:t>
            </a:r>
            <a:r>
              <a:rPr lang="en-US" sz="2700" b="1" dirty="0">
                <a:latin typeface="+mn-lt"/>
              </a:rPr>
              <a:t>in LSRCP </a:t>
            </a:r>
            <a:endParaRPr lang="en-US" sz="2700" b="1" u="sng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64569"/>
              </p:ext>
            </p:extLst>
          </p:nvPr>
        </p:nvGraphicFramePr>
        <p:xfrm>
          <a:off x="1727433" y="1398673"/>
          <a:ext cx="5486399" cy="3442671"/>
        </p:xfrm>
        <a:graphic>
          <a:graphicData uri="http://schemas.openxmlformats.org/drawingml/2006/table">
            <a:tbl>
              <a:tblPr/>
              <a:tblGrid>
                <a:gridCol w="2977313">
                  <a:extLst>
                    <a:ext uri="{9D8B030D-6E8A-4147-A177-3AD203B41FA5}">
                      <a16:colId xmlns:a16="http://schemas.microsoft.com/office/drawing/2014/main" val="862109447"/>
                    </a:ext>
                  </a:extLst>
                </a:gridCol>
                <a:gridCol w="1328340">
                  <a:extLst>
                    <a:ext uri="{9D8B030D-6E8A-4147-A177-3AD203B41FA5}">
                      <a16:colId xmlns:a16="http://schemas.microsoft.com/office/drawing/2014/main" val="1268498538"/>
                    </a:ext>
                  </a:extLst>
                </a:gridCol>
                <a:gridCol w="1180746">
                  <a:extLst>
                    <a:ext uri="{9D8B030D-6E8A-4147-A177-3AD203B41FA5}">
                      <a16:colId xmlns:a16="http://schemas.microsoft.com/office/drawing/2014/main" val="1917317154"/>
                    </a:ext>
                  </a:extLst>
                </a:gridCol>
              </a:tblGrid>
              <a:tr h="63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WDFW  Lyons Ferry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ODFW - Irrigon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4898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on-station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169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Touchet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06621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Cottonwood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78298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Wallowa (1st)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0619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Wallowa (2nd)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97,000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22419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Canyon - Grande Ronde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263200"/>
                  </a:ext>
                </a:extLst>
              </a:tr>
              <a:tr h="318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 Oregon Spring Chinook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?????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996821"/>
                  </a:ext>
                </a:extLst>
              </a:tr>
              <a:tr h="5764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870,000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4854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066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production change in LSRCP program.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03694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20% increase in steelhead adults</a:t>
            </a:r>
            <a:r>
              <a:rPr lang="en-US" dirty="0"/>
              <a:t>, gain production space and options…..</a:t>
            </a:r>
          </a:p>
          <a:p>
            <a:pPr algn="ctr"/>
            <a:r>
              <a:rPr lang="en-US" dirty="0"/>
              <a:t> additional spring Chinook in Oregon, lower density rearing for Imnaha Steelhead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12" y="3810000"/>
            <a:ext cx="1306523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1534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ESA-listed Imnaha stock summer steelhead program reared at Irrigon  improve </a:t>
            </a:r>
            <a:r>
              <a:rPr lang="en-US" sz="2000" dirty="0" smtClean="0"/>
              <a:t>with rearing at lower densities?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5762E-E01F-44DB-BDDB-634DE067DFD1}"/>
              </a:ext>
            </a:extLst>
          </p:cNvPr>
          <p:cNvSpPr txBox="1"/>
          <p:nvPr/>
        </p:nvSpPr>
        <p:spPr>
          <a:xfrm>
            <a:off x="5562600" y="40664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J. Smith –  ODFW Steelhead Report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4CC5C4-79A1-4C8F-AF23-9F71848D9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68920"/>
              </p:ext>
            </p:extLst>
          </p:nvPr>
        </p:nvGraphicFramePr>
        <p:xfrm>
          <a:off x="1828800" y="5069178"/>
          <a:ext cx="5029200" cy="892148"/>
        </p:xfrm>
        <a:graphic>
          <a:graphicData uri="http://schemas.openxmlformats.org/drawingml/2006/table">
            <a:tbl>
              <a:tblPr/>
              <a:tblGrid>
                <a:gridCol w="3601080">
                  <a:extLst>
                    <a:ext uri="{9D8B030D-6E8A-4147-A177-3AD203B41FA5}">
                      <a16:colId xmlns:a16="http://schemas.microsoft.com/office/drawing/2014/main" val="862109447"/>
                    </a:ext>
                  </a:extLst>
                </a:gridCol>
                <a:gridCol w="1428120">
                  <a:extLst>
                    <a:ext uri="{9D8B030D-6E8A-4147-A177-3AD203B41FA5}">
                      <a16:colId xmlns:a16="http://schemas.microsoft.com/office/drawing/2014/main" val="1917317154"/>
                    </a:ext>
                  </a:extLst>
                </a:gridCol>
              </a:tblGrid>
              <a:tr h="608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/Little Sheep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4898"/>
                  </a:ext>
                </a:extLst>
              </a:tr>
              <a:tr h="22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Steelhead - Imnaha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of A/</a:t>
            </a:r>
            <a:r>
              <a:rPr lang="en-US" dirty="0">
                <a:highlight>
                  <a:srgbClr val="FFFF00"/>
                </a:highlight>
              </a:rPr>
              <a:t>B</a:t>
            </a:r>
            <a:r>
              <a:rPr lang="en-US" dirty="0"/>
              <a:t> in Upper Salmon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8CF07-DA91-4662-BE28-320FA3C70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145"/>
            <a:ext cx="9144000" cy="48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959B-40A6-4F24-87FE-A31BE8A9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ISRP – Spring/Summer Chinook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6788-C966-482E-9CBA-591C7AAC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81600"/>
          </a:xfrm>
        </p:spPr>
        <p:txBody>
          <a:bodyPr/>
          <a:lstStyle/>
          <a:p>
            <a:r>
              <a:rPr lang="en-US" sz="2000" dirty="0"/>
              <a:t>December 13-15</a:t>
            </a:r>
            <a:r>
              <a:rPr lang="en-US" sz="2000" baseline="30000" dirty="0"/>
              <a:t>th</a:t>
            </a:r>
            <a:r>
              <a:rPr lang="en-US" sz="2000" dirty="0"/>
              <a:t> Boise, ID – LSRCP/Fed. Building</a:t>
            </a:r>
          </a:p>
          <a:p>
            <a:pPr lvl="1"/>
            <a:r>
              <a:rPr lang="en-US" sz="1600" dirty="0"/>
              <a:t>Oxford Suites - Block </a:t>
            </a:r>
          </a:p>
          <a:p>
            <a:endParaRPr lang="en-US" sz="2000" dirty="0"/>
          </a:p>
          <a:p>
            <a:r>
              <a:rPr lang="en-US" sz="2000" dirty="0" smtClean="0"/>
              <a:t>Last Review 12 years ago</a:t>
            </a:r>
            <a:endParaRPr lang="en-US" sz="2000" dirty="0"/>
          </a:p>
          <a:p>
            <a:pPr lvl="1"/>
            <a:r>
              <a:rPr lang="en-US" sz="2000" dirty="0"/>
              <a:t>Programmatic changes</a:t>
            </a:r>
          </a:p>
          <a:p>
            <a:pPr lvl="1"/>
            <a:r>
              <a:rPr lang="en-US" sz="2000" dirty="0" smtClean="0"/>
              <a:t>Different story on returns</a:t>
            </a:r>
            <a:endParaRPr lang="en-US" sz="2000" dirty="0"/>
          </a:p>
          <a:p>
            <a:pPr lvl="1"/>
            <a:r>
              <a:rPr lang="en-US" sz="2000" dirty="0" smtClean="0"/>
              <a:t>Science </a:t>
            </a:r>
          </a:p>
          <a:p>
            <a:pPr lvl="2"/>
            <a:r>
              <a:rPr lang="en-US" dirty="0" smtClean="0"/>
              <a:t>Performance toward goals</a:t>
            </a:r>
          </a:p>
          <a:p>
            <a:pPr lvl="2"/>
            <a:r>
              <a:rPr lang="en-US" dirty="0" smtClean="0"/>
              <a:t>Informed </a:t>
            </a:r>
            <a:r>
              <a:rPr lang="en-US" dirty="0"/>
              <a:t>or informs decision making into the future</a:t>
            </a:r>
          </a:p>
          <a:p>
            <a:r>
              <a:rPr lang="en-US" sz="2000" dirty="0"/>
              <a:t>Initiated discussions on narratives, presentations, agenda…..</a:t>
            </a:r>
          </a:p>
          <a:p>
            <a:pPr lvl="2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54E98E-3A2E-4652-BD88-92747BED2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934776"/>
            <a:ext cx="4038600" cy="4811306"/>
          </a:xfrm>
        </p:spPr>
      </p:pic>
    </p:spTree>
    <p:extLst>
      <p:ext uri="{BB962C8B-B14F-4D97-AF65-F5344CB8AC3E}">
        <p14:creationId xmlns:p14="http://schemas.microsoft.com/office/powerpoint/2010/main" val="280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Brood for B-Steelhead in Upper Salmon (USAL)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00450"/>
              </p:ext>
            </p:extLst>
          </p:nvPr>
        </p:nvGraphicFramePr>
        <p:xfrm>
          <a:off x="304800" y="1447800"/>
          <a:ext cx="4114801" cy="403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551">
                  <a:extLst>
                    <a:ext uri="{9D8B030D-6E8A-4147-A177-3AD203B41FA5}">
                      <a16:colId xmlns:a16="http://schemas.microsoft.com/office/drawing/2014/main" val="2837920775"/>
                    </a:ext>
                  </a:extLst>
                </a:gridCol>
                <a:gridCol w="774551">
                  <a:extLst>
                    <a:ext uri="{9D8B030D-6E8A-4147-A177-3AD203B41FA5}">
                      <a16:colId xmlns:a16="http://schemas.microsoft.com/office/drawing/2014/main" val="2563554444"/>
                    </a:ext>
                  </a:extLst>
                </a:gridCol>
                <a:gridCol w="774551">
                  <a:extLst>
                    <a:ext uri="{9D8B030D-6E8A-4147-A177-3AD203B41FA5}">
                      <a16:colId xmlns:a16="http://schemas.microsoft.com/office/drawing/2014/main" val="3803679895"/>
                    </a:ext>
                  </a:extLst>
                </a:gridCol>
                <a:gridCol w="1000461">
                  <a:extLst>
                    <a:ext uri="{9D8B030D-6E8A-4147-A177-3AD203B41FA5}">
                      <a16:colId xmlns:a16="http://schemas.microsoft.com/office/drawing/2014/main" val="18797768"/>
                    </a:ext>
                  </a:extLst>
                </a:gridCol>
                <a:gridCol w="790687">
                  <a:extLst>
                    <a:ext uri="{9D8B030D-6E8A-4147-A177-3AD203B41FA5}">
                      <a16:colId xmlns:a16="http://schemas.microsoft.com/office/drawing/2014/main" val="1430685164"/>
                    </a:ext>
                  </a:extLst>
                </a:gridCol>
              </a:tblGrid>
              <a:tr h="1076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DWOR Smolts Released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USAL Smolts Released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 Smolts Released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of Releases using USAL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908195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811,341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91,525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902,866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7061163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869,566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98,655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968,221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87864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950,313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112,571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1,062,884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592476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138,195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931,522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1,069,717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940108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284,070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416,580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700,650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064290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499,090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524,000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1,023,090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7625119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93,240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999,200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1,092,440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4612736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390,290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352,290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742,580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4354105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939,230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143,130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1,082,360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770303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155,190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756,770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911,960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661950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404,290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591,880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996,170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09707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21193"/>
              </p:ext>
            </p:extLst>
          </p:nvPr>
        </p:nvGraphicFramePr>
        <p:xfrm>
          <a:off x="5257800" y="1219200"/>
          <a:ext cx="3352801" cy="4560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13">
                  <a:extLst>
                    <a:ext uri="{9D8B030D-6E8A-4147-A177-3AD203B41FA5}">
                      <a16:colId xmlns:a16="http://schemas.microsoft.com/office/drawing/2014/main" val="366371593"/>
                    </a:ext>
                  </a:extLst>
                </a:gridCol>
                <a:gridCol w="912021">
                  <a:extLst>
                    <a:ext uri="{9D8B030D-6E8A-4147-A177-3AD203B41FA5}">
                      <a16:colId xmlns:a16="http://schemas.microsoft.com/office/drawing/2014/main" val="3177837552"/>
                    </a:ext>
                  </a:extLst>
                </a:gridCol>
                <a:gridCol w="930711">
                  <a:extLst>
                    <a:ext uri="{9D8B030D-6E8A-4147-A177-3AD203B41FA5}">
                      <a16:colId xmlns:a16="http://schemas.microsoft.com/office/drawing/2014/main" val="4181259021"/>
                    </a:ext>
                  </a:extLst>
                </a:gridCol>
                <a:gridCol w="717656">
                  <a:extLst>
                    <a:ext uri="{9D8B030D-6E8A-4147-A177-3AD203B41FA5}">
                      <a16:colId xmlns:a16="http://schemas.microsoft.com/office/drawing/2014/main" val="3756871494"/>
                    </a:ext>
                  </a:extLst>
                </a:gridCol>
              </a:tblGrid>
              <a:tr h="4155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Number of Smolts Released at PFH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84950"/>
                  </a:ext>
                </a:extLst>
              </a:tr>
              <a:tr h="852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Dwor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of Releases using USAL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872811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30,303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91,525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121,828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2106506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88,704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98,655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187,359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766014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75,786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112,571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188,357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0193776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138,195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138,195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2206913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94,647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94,313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188,960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379920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93,600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248,600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2972441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93,240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155,660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248,900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6119877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93,690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156,340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250,030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1486659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106,080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143,130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249,210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7025196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91,620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247,610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339,230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7278097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93,670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249,330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343,000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30152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20305"/>
                  </a:ext>
                </a:extLst>
              </a:tr>
              <a:tr h="213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999,535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1,504,134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2,503,669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44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5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SAR </a:t>
            </a:r>
            <a:r>
              <a:rPr lang="en-US" dirty="0"/>
              <a:t>of A and B Steelhead in Upper Salmon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76631"/>
              </p:ext>
            </p:extLst>
          </p:nvPr>
        </p:nvGraphicFramePr>
        <p:xfrm>
          <a:off x="563406" y="2117078"/>
          <a:ext cx="3597587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104">
                  <a:extLst>
                    <a:ext uri="{9D8B030D-6E8A-4147-A177-3AD203B41FA5}">
                      <a16:colId xmlns:a16="http://schemas.microsoft.com/office/drawing/2014/main" val="509753811"/>
                    </a:ext>
                  </a:extLst>
                </a:gridCol>
                <a:gridCol w="815104">
                  <a:extLst>
                    <a:ext uri="{9D8B030D-6E8A-4147-A177-3AD203B41FA5}">
                      <a16:colId xmlns:a16="http://schemas.microsoft.com/office/drawing/2014/main" val="331201850"/>
                    </a:ext>
                  </a:extLst>
                </a:gridCol>
                <a:gridCol w="748176">
                  <a:extLst>
                    <a:ext uri="{9D8B030D-6E8A-4147-A177-3AD203B41FA5}">
                      <a16:colId xmlns:a16="http://schemas.microsoft.com/office/drawing/2014/main" val="518342215"/>
                    </a:ext>
                  </a:extLst>
                </a:gridCol>
                <a:gridCol w="1219203">
                  <a:extLst>
                    <a:ext uri="{9D8B030D-6E8A-4147-A177-3AD203B41FA5}">
                      <a16:colId xmlns:a16="http://schemas.microsoft.com/office/drawing/2014/main" val="1236396978"/>
                    </a:ext>
                  </a:extLst>
                </a:gridCol>
              </a:tblGrid>
              <a:tr h="792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Brood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MV-DWOR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MV-USAL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Localized B-Advantage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045788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6809829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794554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2988887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0.49%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489264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6431481"/>
                  </a:ext>
                </a:extLst>
              </a:tr>
              <a:tr h="259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0235127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51655"/>
                  </a:ext>
                </a:extLst>
              </a:tr>
              <a:tr h="272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386773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52537"/>
              </p:ext>
            </p:extLst>
          </p:nvPr>
        </p:nvGraphicFramePr>
        <p:xfrm>
          <a:off x="4985657" y="1974310"/>
          <a:ext cx="3169920" cy="3161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187230200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84550552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81205625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782165268"/>
                    </a:ext>
                  </a:extLst>
                </a:gridCol>
              </a:tblGrid>
              <a:tr h="938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Brood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Average  (Saw-</a:t>
                      </a:r>
                      <a:r>
                        <a:rPr lang="en-US" sz="1600" u="none" strike="noStrike" dirty="0" err="1">
                          <a:effectLst/>
                        </a:rPr>
                        <a:t>Pah</a:t>
                      </a:r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err="1">
                          <a:effectLst/>
                        </a:rPr>
                        <a:t>Oxb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Average (DWOR-USAL)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Surv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Advan</a:t>
                      </a:r>
                      <a:r>
                        <a:rPr lang="en-US" sz="1600" u="none" strike="noStrike" dirty="0">
                          <a:effectLst/>
                        </a:rPr>
                        <a:t>. (A/B)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966082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0.28%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0001334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1.51%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1961495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1.21%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0.41%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2743946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1.33%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0.57%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8081844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9010536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8170448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117134"/>
                  </a:ext>
                </a:extLst>
              </a:tr>
              <a:tr h="2732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9914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16769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DWOR B vs. USAL B </a:t>
            </a:r>
          </a:p>
          <a:p>
            <a:pPr algn="ctr"/>
            <a:r>
              <a:rPr lang="en-US" dirty="0"/>
              <a:t>in Salmon Basin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E9554-AD46-40AC-8AA4-4A4E7B6B19CF}"/>
              </a:ext>
            </a:extLst>
          </p:cNvPr>
          <p:cNvSpPr txBox="1"/>
          <p:nvPr/>
        </p:nvSpPr>
        <p:spPr>
          <a:xfrm>
            <a:off x="7037070" y="5675531"/>
            <a:ext cx="217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IDFG Survival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16EB6-DC75-4CCB-B279-D29B44699D72}"/>
              </a:ext>
            </a:extLst>
          </p:cNvPr>
          <p:cNvSpPr txBox="1"/>
          <p:nvPr/>
        </p:nvSpPr>
        <p:spPr>
          <a:xfrm>
            <a:off x="4963886" y="5156813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Combined A vs Combined B in Salmon Basin</a:t>
            </a:r>
          </a:p>
        </p:txBody>
      </p:sp>
    </p:spTree>
    <p:extLst>
      <p:ext uri="{BB962C8B-B14F-4D97-AF65-F5344CB8AC3E}">
        <p14:creationId xmlns:p14="http://schemas.microsoft.com/office/powerpoint/2010/main" val="24782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779-DBB3-415E-ACC5-3860E824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6932-B10B-4B0C-B2B6-157026A64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62400" cy="5059363"/>
          </a:xfrm>
        </p:spPr>
        <p:txBody>
          <a:bodyPr/>
          <a:lstStyle/>
          <a:p>
            <a:r>
              <a:rPr lang="en-US" dirty="0" smtClean="0"/>
              <a:t>In development…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>
            <a:extLst>
              <a:ext uri="{FF2B5EF4-FFF2-40B4-BE49-F238E27FC236}">
                <a16:creationId xmlns:a16="http://schemas.microsoft.com/office/drawing/2014/main" id="{5D2E307C-C453-4B28-B1DE-60339C57D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330099"/>
                </a:solidFill>
                <a:latin typeface="Arial" panose="020B0604020202020204" pitchFamily="34" charset="0"/>
              </a:rPr>
              <a:t>HRT Alternatives for Magic Valley B-run</a:t>
            </a:r>
          </a:p>
        </p:txBody>
      </p:sp>
      <p:sp>
        <p:nvSpPr>
          <p:cNvPr id="1159171" name="Text Box 3">
            <a:extLst>
              <a:ext uri="{FF2B5EF4-FFF2-40B4-BE49-F238E27FC236}">
                <a16:creationId xmlns:a16="http://schemas.microsoft.com/office/drawing/2014/main" id="{C7250587-0006-4A77-AD56-6BC894D8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Current program with implementation of all recommendations.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Develop a locally adapted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broodstock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for maintaining a segregated harvest program for B-run steelhead in the Upper Salmon River.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Develop an integrated B-run steelhead conservation and harvest program from fish native to the Salmon River (SF and MF).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Discontinue the transfer of Dworshak steelhead eggs to Magic Valley FH.  Replace with direct releases from Clearwater FH to the Salmon River.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Terminate the B-run steelhead program and increase the size of the A-run steelhead program at Magic Valley FH.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Terminate the existing A and B-run steelhead programs and replace with resident fish programs for the Salmon and Snake River basin.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Terminate all programs, decommission hatchery, and implement alternative mitigation strategies.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>
            <a:extLst>
              <a:ext uri="{FF2B5EF4-FFF2-40B4-BE49-F238E27FC236}">
                <a16:creationId xmlns:a16="http://schemas.microsoft.com/office/drawing/2014/main" id="{7CA73ED4-156D-41D7-B692-4AC1E7AEA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14288"/>
            <a:ext cx="89916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330099"/>
                </a:solidFill>
                <a:latin typeface="Arial" panose="020B0604020202020204" pitchFamily="34" charset="0"/>
              </a:rPr>
              <a:t>HRT Alternatives for Magic Valley B-run</a:t>
            </a:r>
          </a:p>
        </p:txBody>
      </p:sp>
      <p:sp>
        <p:nvSpPr>
          <p:cNvPr id="1163267" name="Text Box 3">
            <a:extLst>
              <a:ext uri="{FF2B5EF4-FFF2-40B4-BE49-F238E27FC236}">
                <a16:creationId xmlns:a16="http://schemas.microsoft.com/office/drawing/2014/main" id="{922BBF5F-0ACD-4FAA-879D-F60FA5B3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Current program with implementation of all recommendations.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Develop a locally adapted </a:t>
            </a:r>
            <a:r>
              <a:rPr lang="en-US" altLang="en-US" sz="1800" dirty="0" err="1">
                <a:solidFill>
                  <a:srgbClr val="0000FF"/>
                </a:solidFill>
                <a:latin typeface="Arial" panose="020B0604020202020204" pitchFamily="34" charset="0"/>
              </a:rPr>
              <a:t>broodstock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 for maintaining a segregated harvest program for B-run steelhead in the Upper Salmon River.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Develop an integrated B-run steelhead conservation and harvest program from fish native to the Salmon River (SF and MF).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Discontinue the transfer of Dworshak steelhead eggs to Magic Valley FH.  Replace with direct releases from Clearwater FH to the Salmon River.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Terminate the B-run steelhead program and increase the size of the A-run steelhead program at Magic Valley FH.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Terminate the existing A and B-run steelhead programs and replace with resident fish programs for the Salmon and Snake River basin.</a:t>
            </a:r>
          </a:p>
          <a:p>
            <a:pPr>
              <a:buFontTx/>
              <a:buAutoNum type="arabicPeriod"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Terminate all programs, decommission hatchery, and implement alternative mitigation strategies.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F78D-BBC9-42AF-A74E-D16A6ABB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8F9E-567A-4095-A24B-52379A88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012716" cy="4876800"/>
          </a:xfrm>
        </p:spPr>
        <p:txBody>
          <a:bodyPr/>
          <a:lstStyle/>
          <a:p>
            <a:r>
              <a:rPr lang="en-US" sz="2800" dirty="0" smtClean="0"/>
              <a:t>Changes </a:t>
            </a:r>
            <a:r>
              <a:rPr lang="en-US" sz="2800" dirty="0"/>
              <a:t>w</a:t>
            </a:r>
            <a:r>
              <a:rPr lang="en-US" sz="2800" dirty="0" smtClean="0"/>
              <a:t>ould </a:t>
            </a:r>
            <a:r>
              <a:rPr lang="en-US" sz="2800" dirty="0"/>
              <a:t>improve</a:t>
            </a:r>
          </a:p>
          <a:p>
            <a:pPr lvl="1"/>
            <a:r>
              <a:rPr lang="en-US" sz="2000" dirty="0"/>
              <a:t>Abundance</a:t>
            </a:r>
          </a:p>
          <a:p>
            <a:pPr lvl="1"/>
            <a:r>
              <a:rPr lang="en-US" sz="2000" dirty="0"/>
              <a:t>Performance </a:t>
            </a:r>
          </a:p>
          <a:p>
            <a:pPr lvl="1"/>
            <a:r>
              <a:rPr lang="en-US" sz="2000" dirty="0"/>
              <a:t>Hopefully, </a:t>
            </a:r>
            <a:r>
              <a:rPr lang="en-US" sz="2000" dirty="0" smtClean="0"/>
              <a:t>all fisheries in time.</a:t>
            </a:r>
            <a:endParaRPr lang="en-US" sz="2000" u="sng" dirty="0"/>
          </a:p>
          <a:p>
            <a:r>
              <a:rPr lang="en-US" sz="2800" dirty="0"/>
              <a:t>Status quo won’t produce more adults, steelhead won’t fix themselves. </a:t>
            </a:r>
          </a:p>
          <a:p>
            <a:r>
              <a:rPr lang="en-US" sz="2800" dirty="0"/>
              <a:t>Changes aren’t cost </a:t>
            </a:r>
            <a:r>
              <a:rPr lang="en-US" sz="2800" dirty="0" smtClean="0"/>
              <a:t>prohibitive.</a:t>
            </a:r>
            <a:endParaRPr lang="en-US" sz="2800" dirty="0"/>
          </a:p>
          <a:p>
            <a:r>
              <a:rPr lang="en-US" sz="2800" dirty="0"/>
              <a:t>Adaptive Management – defined by Kingsford et al. 2017</a:t>
            </a:r>
          </a:p>
          <a:p>
            <a:pPr lvl="1"/>
            <a:r>
              <a:rPr lang="en-US" sz="2400" i="1" dirty="0"/>
              <a:t>“Adaptive management should include governance, planning, implementation of decisions, and monitoring and evaluation of subsequent outcomes”</a:t>
            </a:r>
          </a:p>
        </p:txBody>
      </p:sp>
    </p:spTree>
    <p:extLst>
      <p:ext uri="{BB962C8B-B14F-4D97-AF65-F5344CB8AC3E}">
        <p14:creationId xmlns:p14="http://schemas.microsoft.com/office/powerpoint/2010/main" val="12141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374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02FA-79B0-46BE-B252-CD7D55E2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USAL-B (cm)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A8F675-DA4D-468D-A787-7E1C91F1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89708"/>
              </p:ext>
            </p:extLst>
          </p:nvPr>
        </p:nvGraphicFramePr>
        <p:xfrm>
          <a:off x="2286000" y="990600"/>
          <a:ext cx="4149725" cy="3072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593">
                  <a:extLst>
                    <a:ext uri="{9D8B030D-6E8A-4147-A177-3AD203B41FA5}">
                      <a16:colId xmlns:a16="http://schemas.microsoft.com/office/drawing/2014/main" val="1663079225"/>
                    </a:ext>
                  </a:extLst>
                </a:gridCol>
                <a:gridCol w="792783">
                  <a:extLst>
                    <a:ext uri="{9D8B030D-6E8A-4147-A177-3AD203B41FA5}">
                      <a16:colId xmlns:a16="http://schemas.microsoft.com/office/drawing/2014/main" val="2637331936"/>
                    </a:ext>
                  </a:extLst>
                </a:gridCol>
                <a:gridCol w="792783">
                  <a:extLst>
                    <a:ext uri="{9D8B030D-6E8A-4147-A177-3AD203B41FA5}">
                      <a16:colId xmlns:a16="http://schemas.microsoft.com/office/drawing/2014/main" val="371121610"/>
                    </a:ext>
                  </a:extLst>
                </a:gridCol>
                <a:gridCol w="792783">
                  <a:extLst>
                    <a:ext uri="{9D8B030D-6E8A-4147-A177-3AD203B41FA5}">
                      <a16:colId xmlns:a16="http://schemas.microsoft.com/office/drawing/2014/main" val="256783380"/>
                    </a:ext>
                  </a:extLst>
                </a:gridCol>
                <a:gridCol w="792783">
                  <a:extLst>
                    <a:ext uri="{9D8B030D-6E8A-4147-A177-3AD203B41FA5}">
                      <a16:colId xmlns:a16="http://schemas.microsoft.com/office/drawing/2014/main" val="3834745517"/>
                    </a:ext>
                  </a:extLst>
                </a:gridCol>
              </a:tblGrid>
              <a:tr h="30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USAL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DWOR- CFH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87107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Brood Year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1-Oc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2/3-Oc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1-Oc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2/3-Oc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17016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77736567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2613128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0528584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1271462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4804456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8901447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136126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65045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820066-0D41-4C20-BB73-6AAB4FC5D0E6}"/>
              </a:ext>
            </a:extLst>
          </p:cNvPr>
          <p:cNvSpPr txBox="1"/>
          <p:nvPr/>
        </p:nvSpPr>
        <p:spPr>
          <a:xfrm>
            <a:off x="2424319" y="4343400"/>
            <a:ext cx="400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Length </a:t>
            </a:r>
            <a:r>
              <a:rPr lang="en-US" dirty="0" err="1"/>
              <a:t>cuttoff</a:t>
            </a:r>
            <a:r>
              <a:rPr lang="en-US" dirty="0"/>
              <a:t> for </a:t>
            </a:r>
          </a:p>
          <a:p>
            <a:pPr algn="ctr"/>
            <a:r>
              <a:rPr lang="en-US" dirty="0"/>
              <a:t>B-steelhead 78 cm</a:t>
            </a:r>
          </a:p>
        </p:txBody>
      </p:sp>
    </p:spTree>
    <p:extLst>
      <p:ext uri="{BB962C8B-B14F-4D97-AF65-F5344CB8AC3E}">
        <p14:creationId xmlns:p14="http://schemas.microsoft.com/office/powerpoint/2010/main" val="3525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" y="5257800"/>
            <a:ext cx="1833516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E7A-EFA3-4066-8C21-90DE382D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05" y="206120"/>
            <a:ext cx="8435590" cy="486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189" y="5073134"/>
            <a:ext cx="799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 ongoing regarding changes with LSRCP fall Chinook production.</a:t>
            </a:r>
          </a:p>
        </p:txBody>
      </p:sp>
    </p:spTree>
    <p:extLst>
      <p:ext uri="{BB962C8B-B14F-4D97-AF65-F5344CB8AC3E}">
        <p14:creationId xmlns:p14="http://schemas.microsoft.com/office/powerpoint/2010/main" val="6144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B3AFF-62FD-4136-A9C1-C1109FA6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9837"/>
            <a:ext cx="8610600" cy="496941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828799" cy="1051234"/>
          </a:xfrm>
          <a:prstGeom prst="rect">
            <a:avLst/>
          </a:prstGeom>
          <a:noFill/>
          <a:ln>
            <a:noFill/>
          </a:ln>
          <a:effectLst>
            <a:glow rad="127000">
              <a:srgbClr val="92D05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189" y="5079251"/>
            <a:ext cx="708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Discussions ongoing regarding changes with LSRCP spring/summer Chinook production and with upcoming ISRP review. </a:t>
            </a:r>
          </a:p>
        </p:txBody>
      </p:sp>
    </p:spTree>
    <p:extLst>
      <p:ext uri="{BB962C8B-B14F-4D97-AF65-F5344CB8AC3E}">
        <p14:creationId xmlns:p14="http://schemas.microsoft.com/office/powerpoint/2010/main" val="35034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52874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talk about steelhead!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83983"/>
              </p:ext>
            </p:extLst>
          </p:nvPr>
        </p:nvGraphicFramePr>
        <p:xfrm>
          <a:off x="533400" y="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561"/>
            <a:ext cx="2133600" cy="1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05FF-DC46-46E0-A81A-F38D3B85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 with steelhead?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2F89-7C75-48AE-A4FF-9B2DF6317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1689" y="925287"/>
            <a:ext cx="4213736" cy="4525963"/>
          </a:xfrm>
        </p:spPr>
        <p:txBody>
          <a:bodyPr/>
          <a:lstStyle/>
          <a:p>
            <a:r>
              <a:rPr lang="en-US" dirty="0"/>
              <a:t>Ocean prey and surface temperature changes</a:t>
            </a:r>
            <a:r>
              <a:rPr lang="en-US" dirty="0" smtClean="0"/>
              <a:t>, ocean warming, </a:t>
            </a:r>
            <a:r>
              <a:rPr lang="en-US" dirty="0"/>
              <a:t>blob.</a:t>
            </a:r>
          </a:p>
          <a:p>
            <a:r>
              <a:rPr lang="en-US" dirty="0"/>
              <a:t>Population declines coastwide and in-basin.</a:t>
            </a:r>
          </a:p>
          <a:p>
            <a:r>
              <a:rPr lang="en-US" dirty="0" smtClean="0"/>
              <a:t>Declines </a:t>
            </a:r>
            <a:r>
              <a:rPr lang="en-US" dirty="0"/>
              <a:t>in adult </a:t>
            </a:r>
            <a:r>
              <a:rPr lang="en-US" dirty="0" smtClean="0"/>
              <a:t>size/age </a:t>
            </a:r>
            <a:r>
              <a:rPr lang="en-US" dirty="0"/>
              <a:t>(</a:t>
            </a:r>
            <a:r>
              <a:rPr lang="en-US" dirty="0" smtClean="0"/>
              <a:t>environment, </a:t>
            </a:r>
            <a:r>
              <a:rPr lang="en-US" dirty="0"/>
              <a:t>fisheries)</a:t>
            </a:r>
          </a:p>
          <a:p>
            <a:r>
              <a:rPr lang="en-US" dirty="0" smtClean="0"/>
              <a:t>Rapidly </a:t>
            </a:r>
            <a:r>
              <a:rPr lang="en-US" dirty="0"/>
              <a:t>decreasing abundance and fisheries (2015)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17" y="934925"/>
            <a:ext cx="3803614" cy="4770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66" y="934925"/>
            <a:ext cx="3700182" cy="4770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884" y="934925"/>
            <a:ext cx="3690840" cy="477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187" y="944563"/>
            <a:ext cx="3639396" cy="4770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367" y="925287"/>
            <a:ext cx="3659964" cy="47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32C5DA-0EB7-48E3-BBF3-1137892B4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791112"/>
              </p:ext>
            </p:extLst>
          </p:nvPr>
        </p:nvGraphicFramePr>
        <p:xfrm>
          <a:off x="-20128" y="-1438"/>
          <a:ext cx="9164128" cy="60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20F0AF-F905-4866-86B5-22127C9F9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63137"/>
              </p:ext>
            </p:extLst>
          </p:nvPr>
        </p:nvGraphicFramePr>
        <p:xfrm>
          <a:off x="0" y="-1438"/>
          <a:ext cx="9144000" cy="60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81600" y="57428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Thanks Tucker Jones – ODFW (Joint Staff Report Data)</a:t>
            </a:r>
          </a:p>
        </p:txBody>
      </p:sp>
    </p:spTree>
    <p:extLst>
      <p:ext uri="{BB962C8B-B14F-4D97-AF65-F5344CB8AC3E}">
        <p14:creationId xmlns:p14="http://schemas.microsoft.com/office/powerpoint/2010/main" val="11259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953EDB-D204-41D3-861B-36F971FE3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728601"/>
              </p:ext>
            </p:extLst>
          </p:nvPr>
        </p:nvGraphicFramePr>
        <p:xfrm>
          <a:off x="0" y="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9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RCP Custom Template_2.potx" id="{40903CBD-B70F-43E8-8A9F-BFDF9DF8BC57}" vid="{B4690537-2452-445A-BA8E-8093FA834E3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25943</TotalTime>
  <Words>1724</Words>
  <Application>Microsoft Office PowerPoint</Application>
  <PresentationFormat>On-screen Show (4:3)</PresentationFormat>
  <Paragraphs>473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Times New Roman</vt:lpstr>
      <vt:lpstr>CRFPO Powerpoint Template</vt:lpstr>
      <vt:lpstr>Office Theme</vt:lpstr>
      <vt:lpstr>1_CRFPO Powerpoint Template</vt:lpstr>
      <vt:lpstr>Lower Snake River Compensation Plan Program Performance</vt:lpstr>
      <vt:lpstr>ISRP – Spring/Summer Chinook</vt:lpstr>
      <vt:lpstr>PowerPoint Presentation</vt:lpstr>
      <vt:lpstr>PowerPoint Presentation</vt:lpstr>
      <vt:lpstr>PowerPoint Presentation</vt:lpstr>
      <vt:lpstr>What is happening with steelhead?</vt:lpstr>
      <vt:lpstr>PowerPoint Presentation</vt:lpstr>
      <vt:lpstr>PowerPoint Presentation</vt:lpstr>
      <vt:lpstr>PowerPoint Presentation</vt:lpstr>
      <vt:lpstr>PowerPoint Presentation</vt:lpstr>
      <vt:lpstr>What are we doing? – In Discussions</vt:lpstr>
      <vt:lpstr>Wallowa Stock Steelhead – Irrigon/Lyons Ferry</vt:lpstr>
      <vt:lpstr>Background – Wallowa Stock</vt:lpstr>
      <vt:lpstr>Reciprocal Study Design    2015-2018 Release Years</vt:lpstr>
      <vt:lpstr>Smolt-to-Adult Survival to Bonneville Dam – PIT Tags</vt:lpstr>
      <vt:lpstr>Smolt-to-Adult Survival to Bonneville Dam – PIT Pooled Years</vt:lpstr>
      <vt:lpstr>Wallowa Stock Steelhead – Irrigon and Lyons Ferry Additional Production/Performance in LSRCP </vt:lpstr>
      <vt:lpstr>PowerPoint Presentation</vt:lpstr>
      <vt:lpstr>Production of A/B in Upper Salmon</vt:lpstr>
      <vt:lpstr>Local Brood for B-Steelhead in Upper Salmon (USAL)</vt:lpstr>
      <vt:lpstr>PowerPoint Presentation</vt:lpstr>
      <vt:lpstr>Alternatives </vt:lpstr>
      <vt:lpstr>HRT Alternatives for Magic Valley B-run</vt:lpstr>
      <vt:lpstr>HRT Alternatives for Magic Valley B-run</vt:lpstr>
      <vt:lpstr>Summary </vt:lpstr>
      <vt:lpstr>Questions?</vt:lpstr>
      <vt:lpstr>Length of USAL-B (cm)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Engle, Rod</dc:creator>
  <cp:lastModifiedBy>Engle, Rod</cp:lastModifiedBy>
  <cp:revision>506</cp:revision>
  <cp:lastPrinted>2017-03-27T15:57:18Z</cp:lastPrinted>
  <dcterms:created xsi:type="dcterms:W3CDTF">2002-09-11T17:10:06Z</dcterms:created>
  <dcterms:modified xsi:type="dcterms:W3CDTF">2022-05-18T18:09:09Z</dcterms:modified>
</cp:coreProperties>
</file>