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sldIdLst>
    <p:sldId id="263" r:id="rId2"/>
    <p:sldId id="410" r:id="rId3"/>
    <p:sldId id="412" r:id="rId4"/>
    <p:sldId id="427" r:id="rId5"/>
    <p:sldId id="414" r:id="rId6"/>
    <p:sldId id="415" r:id="rId7"/>
    <p:sldId id="416" r:id="rId8"/>
    <p:sldId id="449" r:id="rId9"/>
    <p:sldId id="422" r:id="rId10"/>
    <p:sldId id="264" r:id="rId11"/>
    <p:sldId id="428" r:id="rId12"/>
    <p:sldId id="426" r:id="rId13"/>
    <p:sldId id="445" r:id="rId14"/>
    <p:sldId id="420" r:id="rId15"/>
    <p:sldId id="446" r:id="rId16"/>
    <p:sldId id="452" r:id="rId17"/>
    <p:sldId id="450" r:id="rId18"/>
    <p:sldId id="425" r:id="rId19"/>
    <p:sldId id="417" r:id="rId20"/>
    <p:sldId id="440" r:id="rId21"/>
    <p:sldId id="411" r:id="rId22"/>
    <p:sldId id="453" r:id="rId23"/>
    <p:sldId id="408" r:id="rId24"/>
    <p:sldId id="409" r:id="rId25"/>
    <p:sldId id="441" r:id="rId26"/>
    <p:sldId id="434" r:id="rId27"/>
    <p:sldId id="405" r:id="rId28"/>
    <p:sldId id="435" r:id="rId29"/>
    <p:sldId id="407" r:id="rId30"/>
    <p:sldId id="451" r:id="rId31"/>
    <p:sldId id="442" r:id="rId32"/>
    <p:sldId id="448" r:id="rId33"/>
    <p:sldId id="429" r:id="rId34"/>
    <p:sldId id="437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FF"/>
    <a:srgbClr val="00C5FA"/>
    <a:srgbClr val="FD5C00"/>
    <a:srgbClr val="128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/>
    <p:restoredTop sz="94648"/>
  </p:normalViewPr>
  <p:slideViewPr>
    <p:cSldViewPr snapToGrid="0" snapToObjects="1">
      <p:cViewPr varScale="1">
        <p:scale>
          <a:sx n="136" d="100"/>
          <a:sy n="136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B9398-B23B-FC41-84DC-6CB1465A8CC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E8B5-2CC6-114D-9B61-482DE17AB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5BE2-C2C3-3D40-9608-6584AF77A1F0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E458-7747-8D44-B140-6428BD56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90A98-CC95-E04A-8743-30AFB3D46871}"/>
              </a:ext>
            </a:extLst>
          </p:cNvPr>
          <p:cNvSpPr txBox="1"/>
          <p:nvPr/>
        </p:nvSpPr>
        <p:spPr>
          <a:xfrm>
            <a:off x="730286" y="970960"/>
            <a:ext cx="80439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Are current hatchery strategies designed </a:t>
            </a:r>
          </a:p>
          <a:p>
            <a:pPr algn="ctr"/>
            <a:r>
              <a:rPr lang="en-US" sz="3600" b="1" dirty="0"/>
              <a:t>to engage with </a:t>
            </a:r>
          </a:p>
          <a:p>
            <a:pPr algn="ctr"/>
            <a:r>
              <a:rPr lang="en-US" sz="3600" b="1" dirty="0"/>
              <a:t>future ocean variation?</a:t>
            </a:r>
          </a:p>
          <a:p>
            <a:pPr algn="ctr"/>
            <a:r>
              <a:rPr lang="en-US" b="1" dirty="0"/>
              <a:t>(this will be very Chinook salmon-centric)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932B-20BD-BE48-8205-035558C2B633}"/>
              </a:ext>
            </a:extLst>
          </p:cNvPr>
          <p:cNvSpPr txBox="1"/>
          <p:nvPr/>
        </p:nvSpPr>
        <p:spPr>
          <a:xfrm>
            <a:off x="5635256" y="4582632"/>
            <a:ext cx="2335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Brian Beckman</a:t>
            </a:r>
          </a:p>
          <a:p>
            <a:r>
              <a:rPr lang="en-US" b="1" dirty="0"/>
              <a:t>NWFSC, NMFS, Seattle</a:t>
            </a:r>
          </a:p>
        </p:txBody>
      </p:sp>
      <p:pic>
        <p:nvPicPr>
          <p:cNvPr id="4" name="Picture 9" descr="logo_noaa">
            <a:extLst>
              <a:ext uri="{FF2B5EF4-FFF2-40B4-BE49-F238E27FC236}">
                <a16:creationId xmlns:a16="http://schemas.microsoft.com/office/drawing/2014/main" id="{B75C220B-EE15-9247-A718-D53D6FCE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42" y="3933348"/>
            <a:ext cx="1068388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0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2" y="1514631"/>
            <a:ext cx="4091828" cy="410768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5E10C3E3-C4BD-E74F-BA6C-3D3C5FAA3F45}"/>
              </a:ext>
            </a:extLst>
          </p:cNvPr>
          <p:cNvSpPr txBox="1"/>
          <p:nvPr/>
        </p:nvSpPr>
        <p:spPr>
          <a:xfrm>
            <a:off x="206917" y="1357977"/>
            <a:ext cx="311643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400FF"/>
                </a:solidFill>
              </a:rPr>
              <a:t>One million on:</a:t>
            </a:r>
          </a:p>
          <a:p>
            <a:r>
              <a:rPr lang="en-US" sz="2800" b="1" dirty="0">
                <a:solidFill>
                  <a:srgbClr val="1400FF"/>
                </a:solidFill>
              </a:rPr>
              <a:t>	5 April at 18 </a:t>
            </a:r>
            <a:r>
              <a:rPr lang="en-US" sz="2800" b="1" dirty="0" err="1">
                <a:solidFill>
                  <a:srgbClr val="1400FF"/>
                </a:solidFill>
              </a:rPr>
              <a:t>fpp</a:t>
            </a:r>
            <a:r>
              <a:rPr lang="en-US" sz="2800" b="1" dirty="0">
                <a:solidFill>
                  <a:srgbClr val="1400FF"/>
                </a:solidFill>
              </a:rPr>
              <a:t> 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57576DF-5A65-B54B-A920-9FF4D511C775}"/>
              </a:ext>
            </a:extLst>
          </p:cNvPr>
          <p:cNvCxnSpPr>
            <a:cxnSpLocks/>
          </p:cNvCxnSpPr>
          <p:nvPr/>
        </p:nvCxnSpPr>
        <p:spPr>
          <a:xfrm>
            <a:off x="4910249" y="4272012"/>
            <a:ext cx="1912858" cy="29693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3673CD7-0767-7E4B-8DAB-AA831246AA65}"/>
              </a:ext>
            </a:extLst>
          </p:cNvPr>
          <p:cNvSpPr txBox="1"/>
          <p:nvPr/>
        </p:nvSpPr>
        <p:spPr>
          <a:xfrm>
            <a:off x="5432201" y="1835031"/>
            <a:ext cx="3023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Based on:</a:t>
            </a:r>
          </a:p>
          <a:p>
            <a:r>
              <a:rPr lang="en-US" b="1" dirty="0"/>
              <a:t>	A history of success</a:t>
            </a:r>
          </a:p>
          <a:p>
            <a:r>
              <a:rPr lang="en-US" b="1" dirty="0"/>
              <a:t>	Size/time release studies</a:t>
            </a:r>
          </a:p>
          <a:p>
            <a:r>
              <a:rPr lang="en-US" b="1" dirty="0"/>
              <a:t>	</a:t>
            </a:r>
          </a:p>
        </p:txBody>
      </p:sp>
      <p:grpSp>
        <p:nvGrpSpPr>
          <p:cNvPr id="52" name="Group 92">
            <a:extLst>
              <a:ext uri="{FF2B5EF4-FFF2-40B4-BE49-F238E27FC236}">
                <a16:creationId xmlns:a16="http://schemas.microsoft.com/office/drawing/2014/main" id="{7F949F44-24F1-3041-836D-CFED3140AE7F}"/>
              </a:ext>
            </a:extLst>
          </p:cNvPr>
          <p:cNvGrpSpPr>
            <a:grpSpLocks/>
          </p:cNvGrpSpPr>
          <p:nvPr/>
        </p:nvGrpSpPr>
        <p:grpSpPr bwMode="auto">
          <a:xfrm>
            <a:off x="6438264" y="3833747"/>
            <a:ext cx="1103313" cy="249238"/>
            <a:chOff x="4608" y="1104"/>
            <a:chExt cx="595" cy="158"/>
          </a:xfrm>
        </p:grpSpPr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16AF3149-2BC4-A547-BBD9-5C655C30D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55" name="Group 94">
                <a:extLst>
                  <a:ext uri="{FF2B5EF4-FFF2-40B4-BE49-F238E27FC236}">
                    <a16:creationId xmlns:a16="http://schemas.microsoft.com/office/drawing/2014/main" id="{A83E3C9A-933D-BF43-8456-85A52574E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57" name="AutoShape 95">
                  <a:extLst>
                    <a:ext uri="{FF2B5EF4-FFF2-40B4-BE49-F238E27FC236}">
                      <a16:creationId xmlns:a16="http://schemas.microsoft.com/office/drawing/2014/main" id="{CC95186B-1B22-B347-9DD7-706A30725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96">
                  <a:extLst>
                    <a:ext uri="{FF2B5EF4-FFF2-40B4-BE49-F238E27FC236}">
                      <a16:creationId xmlns:a16="http://schemas.microsoft.com/office/drawing/2014/main" id="{A0281A08-F86C-3741-A421-A2939BE31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97">
                  <a:extLst>
                    <a:ext uri="{FF2B5EF4-FFF2-40B4-BE49-F238E27FC236}">
                      <a16:creationId xmlns:a16="http://schemas.microsoft.com/office/drawing/2014/main" id="{79B05C61-AE25-834D-BC0D-F2B03E28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98">
                <a:extLst>
                  <a:ext uri="{FF2B5EF4-FFF2-40B4-BE49-F238E27FC236}">
                    <a16:creationId xmlns:a16="http://schemas.microsoft.com/office/drawing/2014/main" id="{3A7C143A-8CAC-EE40-833E-145839D1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DE9EF17D-4028-AC41-8C96-848835C5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id="{4637F003-D2D8-6043-85B3-59F879492F4A}"/>
              </a:ext>
            </a:extLst>
          </p:cNvPr>
          <p:cNvGrpSpPr>
            <a:grpSpLocks/>
          </p:cNvGrpSpPr>
          <p:nvPr/>
        </p:nvGrpSpPr>
        <p:grpSpPr bwMode="auto">
          <a:xfrm>
            <a:off x="6590664" y="3986147"/>
            <a:ext cx="1103313" cy="249238"/>
            <a:chOff x="4608" y="1104"/>
            <a:chExt cx="595" cy="158"/>
          </a:xfrm>
        </p:grpSpPr>
        <p:grpSp>
          <p:nvGrpSpPr>
            <p:cNvPr id="69" name="Group 93">
              <a:extLst>
                <a:ext uri="{FF2B5EF4-FFF2-40B4-BE49-F238E27FC236}">
                  <a16:creationId xmlns:a16="http://schemas.microsoft.com/office/drawing/2014/main" id="{6284DC70-1400-1141-8776-40051A1CD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1" name="Group 94">
                <a:extLst>
                  <a:ext uri="{FF2B5EF4-FFF2-40B4-BE49-F238E27FC236}">
                    <a16:creationId xmlns:a16="http://schemas.microsoft.com/office/drawing/2014/main" id="{87D61F13-26E7-8440-92C5-6E8837E76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73" name="AutoShape 95">
                  <a:extLst>
                    <a:ext uri="{FF2B5EF4-FFF2-40B4-BE49-F238E27FC236}">
                      <a16:creationId xmlns:a16="http://schemas.microsoft.com/office/drawing/2014/main" id="{0B9D5992-7BF7-A248-8942-0A5132599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96">
                  <a:extLst>
                    <a:ext uri="{FF2B5EF4-FFF2-40B4-BE49-F238E27FC236}">
                      <a16:creationId xmlns:a16="http://schemas.microsoft.com/office/drawing/2014/main" id="{41091152-574F-9C4D-9430-83684645A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97">
                  <a:extLst>
                    <a:ext uri="{FF2B5EF4-FFF2-40B4-BE49-F238E27FC236}">
                      <a16:creationId xmlns:a16="http://schemas.microsoft.com/office/drawing/2014/main" id="{37EA2641-C637-2B4F-BF94-8E03D2E5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Oval 98">
                <a:extLst>
                  <a:ext uri="{FF2B5EF4-FFF2-40B4-BE49-F238E27FC236}">
                    <a16:creationId xmlns:a16="http://schemas.microsoft.com/office/drawing/2014/main" id="{57D97AB5-4445-8545-AC03-3C3F5D9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E3146603-5089-C142-87EB-AAF97324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92">
            <a:extLst>
              <a:ext uri="{FF2B5EF4-FFF2-40B4-BE49-F238E27FC236}">
                <a16:creationId xmlns:a16="http://schemas.microsoft.com/office/drawing/2014/main" id="{C45693E1-1D6D-A74F-BA11-FD48F74D0E5C}"/>
              </a:ext>
            </a:extLst>
          </p:cNvPr>
          <p:cNvGrpSpPr>
            <a:grpSpLocks/>
          </p:cNvGrpSpPr>
          <p:nvPr/>
        </p:nvGrpSpPr>
        <p:grpSpPr bwMode="auto">
          <a:xfrm>
            <a:off x="6743064" y="4138547"/>
            <a:ext cx="1103313" cy="249238"/>
            <a:chOff x="4608" y="1104"/>
            <a:chExt cx="595" cy="158"/>
          </a:xfrm>
        </p:grpSpPr>
        <p:grpSp>
          <p:nvGrpSpPr>
            <p:cNvPr id="77" name="Group 93">
              <a:extLst>
                <a:ext uri="{FF2B5EF4-FFF2-40B4-BE49-F238E27FC236}">
                  <a16:creationId xmlns:a16="http://schemas.microsoft.com/office/drawing/2014/main" id="{80A26786-0DD0-4245-B6DE-0DE9A69A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9" name="Group 94">
                <a:extLst>
                  <a:ext uri="{FF2B5EF4-FFF2-40B4-BE49-F238E27FC236}">
                    <a16:creationId xmlns:a16="http://schemas.microsoft.com/office/drawing/2014/main" id="{7E102734-0AAA-E441-BEB9-07F822472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F9172AF8-B316-8942-9F10-0E16C8F5D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Oval 96">
                  <a:extLst>
                    <a:ext uri="{FF2B5EF4-FFF2-40B4-BE49-F238E27FC236}">
                      <a16:creationId xmlns:a16="http://schemas.microsoft.com/office/drawing/2014/main" id="{ABA1391F-1FD2-3B41-9E8A-6E5CE2A27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Oval 97">
                  <a:extLst>
                    <a:ext uri="{FF2B5EF4-FFF2-40B4-BE49-F238E27FC236}">
                      <a16:creationId xmlns:a16="http://schemas.microsoft.com/office/drawing/2014/main" id="{88EBBB23-9B66-6743-B38C-420175511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Oval 98">
                <a:extLst>
                  <a:ext uri="{FF2B5EF4-FFF2-40B4-BE49-F238E27FC236}">
                    <a16:creationId xmlns:a16="http://schemas.microsoft.com/office/drawing/2014/main" id="{6ABE2D85-C955-4847-B827-79E253D2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658DA0D7-58A6-9D4D-A718-5368C18E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92">
            <a:extLst>
              <a:ext uri="{FF2B5EF4-FFF2-40B4-BE49-F238E27FC236}">
                <a16:creationId xmlns:a16="http://schemas.microsoft.com/office/drawing/2014/main" id="{29C19DFB-77B1-7248-B1EA-05CD6191FF6D}"/>
              </a:ext>
            </a:extLst>
          </p:cNvPr>
          <p:cNvGrpSpPr>
            <a:grpSpLocks/>
          </p:cNvGrpSpPr>
          <p:nvPr/>
        </p:nvGrpSpPr>
        <p:grpSpPr bwMode="auto">
          <a:xfrm>
            <a:off x="6895464" y="4290947"/>
            <a:ext cx="1103313" cy="249238"/>
            <a:chOff x="4608" y="1104"/>
            <a:chExt cx="595" cy="158"/>
          </a:xfrm>
        </p:grpSpPr>
        <p:grpSp>
          <p:nvGrpSpPr>
            <p:cNvPr id="85" name="Group 93">
              <a:extLst>
                <a:ext uri="{FF2B5EF4-FFF2-40B4-BE49-F238E27FC236}">
                  <a16:creationId xmlns:a16="http://schemas.microsoft.com/office/drawing/2014/main" id="{F0246152-69A2-CF45-A597-823394EFE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87" name="Group 94">
                <a:extLst>
                  <a:ext uri="{FF2B5EF4-FFF2-40B4-BE49-F238E27FC236}">
                    <a16:creationId xmlns:a16="http://schemas.microsoft.com/office/drawing/2014/main" id="{9FF77459-6126-B843-B58B-BE81AD84B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9" name="AutoShape 95">
                  <a:extLst>
                    <a:ext uri="{FF2B5EF4-FFF2-40B4-BE49-F238E27FC236}">
                      <a16:creationId xmlns:a16="http://schemas.microsoft.com/office/drawing/2014/main" id="{B94C0231-871F-1B4D-B6E5-6592C9F77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96">
                  <a:extLst>
                    <a:ext uri="{FF2B5EF4-FFF2-40B4-BE49-F238E27FC236}">
                      <a16:creationId xmlns:a16="http://schemas.microsoft.com/office/drawing/2014/main" id="{9E6133AC-3DE5-914C-A3E7-EDCE27B98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Oval 97">
                  <a:extLst>
                    <a:ext uri="{FF2B5EF4-FFF2-40B4-BE49-F238E27FC236}">
                      <a16:creationId xmlns:a16="http://schemas.microsoft.com/office/drawing/2014/main" id="{420ED505-19D5-D649-8A68-45013310F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Oval 98">
                <a:extLst>
                  <a:ext uri="{FF2B5EF4-FFF2-40B4-BE49-F238E27FC236}">
                    <a16:creationId xmlns:a16="http://schemas.microsoft.com/office/drawing/2014/main" id="{AAE28ADD-23C6-2A4D-94F1-47D45777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AB1C175F-87C5-B34B-8A66-BB76F452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6C407E11-9A18-9040-8121-6BFBFE9CB253}"/>
              </a:ext>
            </a:extLst>
          </p:cNvPr>
          <p:cNvGrpSpPr>
            <a:grpSpLocks/>
          </p:cNvGrpSpPr>
          <p:nvPr/>
        </p:nvGrpSpPr>
        <p:grpSpPr bwMode="auto">
          <a:xfrm>
            <a:off x="7047864" y="4443347"/>
            <a:ext cx="1103313" cy="249238"/>
            <a:chOff x="4608" y="1104"/>
            <a:chExt cx="595" cy="158"/>
          </a:xfrm>
        </p:grpSpPr>
        <p:grpSp>
          <p:nvGrpSpPr>
            <p:cNvPr id="93" name="Group 93">
              <a:extLst>
                <a:ext uri="{FF2B5EF4-FFF2-40B4-BE49-F238E27FC236}">
                  <a16:creationId xmlns:a16="http://schemas.microsoft.com/office/drawing/2014/main" id="{2B20A76C-9AF2-9D40-B6AA-59B296D67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E5F4178-5B76-CB40-AE47-DD21B5ED2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97" name="AutoShape 95">
                  <a:extLst>
                    <a:ext uri="{FF2B5EF4-FFF2-40B4-BE49-F238E27FC236}">
                      <a16:creationId xmlns:a16="http://schemas.microsoft.com/office/drawing/2014/main" id="{E0117DCC-EF1A-0A4D-BEBD-D2CEE6EC2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96">
                  <a:extLst>
                    <a:ext uri="{FF2B5EF4-FFF2-40B4-BE49-F238E27FC236}">
                      <a16:creationId xmlns:a16="http://schemas.microsoft.com/office/drawing/2014/main" id="{082979C3-B3C7-9C4A-8109-F7F8B5A36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97">
                  <a:extLst>
                    <a:ext uri="{FF2B5EF4-FFF2-40B4-BE49-F238E27FC236}">
                      <a16:creationId xmlns:a16="http://schemas.microsoft.com/office/drawing/2014/main" id="{E7509A66-F1AE-DD43-B3B3-7A1EBEBFA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Oval 98">
                <a:extLst>
                  <a:ext uri="{FF2B5EF4-FFF2-40B4-BE49-F238E27FC236}">
                    <a16:creationId xmlns:a16="http://schemas.microsoft.com/office/drawing/2014/main" id="{FEC4CCB7-9BCE-334F-8205-65D7DB2F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CC918E5A-3E25-964C-8CCC-D1D17C41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2">
            <a:extLst>
              <a:ext uri="{FF2B5EF4-FFF2-40B4-BE49-F238E27FC236}">
                <a16:creationId xmlns:a16="http://schemas.microsoft.com/office/drawing/2014/main" id="{20DD86FB-77E5-C044-9DED-CE3CC0B95F61}"/>
              </a:ext>
            </a:extLst>
          </p:cNvPr>
          <p:cNvGrpSpPr>
            <a:grpSpLocks/>
          </p:cNvGrpSpPr>
          <p:nvPr/>
        </p:nvGrpSpPr>
        <p:grpSpPr bwMode="auto">
          <a:xfrm>
            <a:off x="7200264" y="4595747"/>
            <a:ext cx="1103313" cy="249238"/>
            <a:chOff x="4608" y="1104"/>
            <a:chExt cx="595" cy="158"/>
          </a:xfrm>
        </p:grpSpPr>
        <p:grpSp>
          <p:nvGrpSpPr>
            <p:cNvPr id="101" name="Group 93">
              <a:extLst>
                <a:ext uri="{FF2B5EF4-FFF2-40B4-BE49-F238E27FC236}">
                  <a16:creationId xmlns:a16="http://schemas.microsoft.com/office/drawing/2014/main" id="{952A14F8-A0DB-E047-B4D0-C78C25DB9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03" name="Group 94">
                <a:extLst>
                  <a:ext uri="{FF2B5EF4-FFF2-40B4-BE49-F238E27FC236}">
                    <a16:creationId xmlns:a16="http://schemas.microsoft.com/office/drawing/2014/main" id="{7CEC9DBA-69AC-9F4C-9779-637978D46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05" name="AutoShape 95">
                  <a:extLst>
                    <a:ext uri="{FF2B5EF4-FFF2-40B4-BE49-F238E27FC236}">
                      <a16:creationId xmlns:a16="http://schemas.microsoft.com/office/drawing/2014/main" id="{1CBF8B45-9E4E-C445-82CE-CED40D864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Oval 96">
                  <a:extLst>
                    <a:ext uri="{FF2B5EF4-FFF2-40B4-BE49-F238E27FC236}">
                      <a16:creationId xmlns:a16="http://schemas.microsoft.com/office/drawing/2014/main" id="{EC61B2ED-3C80-7442-B5D5-00D324512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Oval 97">
                  <a:extLst>
                    <a:ext uri="{FF2B5EF4-FFF2-40B4-BE49-F238E27FC236}">
                      <a16:creationId xmlns:a16="http://schemas.microsoft.com/office/drawing/2014/main" id="{AC8159E7-3556-C642-8E30-AAC73FE7E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Oval 98">
                <a:extLst>
                  <a:ext uri="{FF2B5EF4-FFF2-40B4-BE49-F238E27FC236}">
                    <a16:creationId xmlns:a16="http://schemas.microsoft.com/office/drawing/2014/main" id="{009B75B6-D6DB-F547-9403-078CF7EBC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786BF066-087D-344C-A02B-F3C24C7F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92">
            <a:extLst>
              <a:ext uri="{FF2B5EF4-FFF2-40B4-BE49-F238E27FC236}">
                <a16:creationId xmlns:a16="http://schemas.microsoft.com/office/drawing/2014/main" id="{E90DDD39-5864-0F4A-A234-58946EC134D3}"/>
              </a:ext>
            </a:extLst>
          </p:cNvPr>
          <p:cNvGrpSpPr>
            <a:grpSpLocks/>
          </p:cNvGrpSpPr>
          <p:nvPr/>
        </p:nvGrpSpPr>
        <p:grpSpPr bwMode="auto">
          <a:xfrm>
            <a:off x="7352664" y="4748147"/>
            <a:ext cx="1103313" cy="249238"/>
            <a:chOff x="4608" y="1104"/>
            <a:chExt cx="595" cy="158"/>
          </a:xfrm>
        </p:grpSpPr>
        <p:grpSp>
          <p:nvGrpSpPr>
            <p:cNvPr id="109" name="Group 93">
              <a:extLst>
                <a:ext uri="{FF2B5EF4-FFF2-40B4-BE49-F238E27FC236}">
                  <a16:creationId xmlns:a16="http://schemas.microsoft.com/office/drawing/2014/main" id="{78E724EB-ED71-4F41-A4B4-CFF0118A7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11" name="Group 94">
                <a:extLst>
                  <a:ext uri="{FF2B5EF4-FFF2-40B4-BE49-F238E27FC236}">
                    <a16:creationId xmlns:a16="http://schemas.microsoft.com/office/drawing/2014/main" id="{F43F75F9-B244-E544-B6CD-21CF008BE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13" name="AutoShape 95">
                  <a:extLst>
                    <a:ext uri="{FF2B5EF4-FFF2-40B4-BE49-F238E27FC236}">
                      <a16:creationId xmlns:a16="http://schemas.microsoft.com/office/drawing/2014/main" id="{F81D926A-B46A-814E-817B-AE3D5645F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96">
                  <a:extLst>
                    <a:ext uri="{FF2B5EF4-FFF2-40B4-BE49-F238E27FC236}">
                      <a16:creationId xmlns:a16="http://schemas.microsoft.com/office/drawing/2014/main" id="{FBFA7E0D-CD33-344E-9358-D3D95B661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97">
                  <a:extLst>
                    <a:ext uri="{FF2B5EF4-FFF2-40B4-BE49-F238E27FC236}">
                      <a16:creationId xmlns:a16="http://schemas.microsoft.com/office/drawing/2014/main" id="{6F54B495-FDB9-A848-B369-8D9BCAE0A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Oval 98">
                <a:extLst>
                  <a:ext uri="{FF2B5EF4-FFF2-40B4-BE49-F238E27FC236}">
                    <a16:creationId xmlns:a16="http://schemas.microsoft.com/office/drawing/2014/main" id="{92AD3E80-7742-5348-8DFB-425FE723A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7B8E1DD-9700-0744-94BF-53D02235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92">
            <a:extLst>
              <a:ext uri="{FF2B5EF4-FFF2-40B4-BE49-F238E27FC236}">
                <a16:creationId xmlns:a16="http://schemas.microsoft.com/office/drawing/2014/main" id="{D819AC7D-EEB0-7F44-AAC8-5DEC3DF20976}"/>
              </a:ext>
            </a:extLst>
          </p:cNvPr>
          <p:cNvGrpSpPr>
            <a:grpSpLocks/>
          </p:cNvGrpSpPr>
          <p:nvPr/>
        </p:nvGrpSpPr>
        <p:grpSpPr bwMode="auto">
          <a:xfrm>
            <a:off x="6837520" y="3817760"/>
            <a:ext cx="1103313" cy="249238"/>
            <a:chOff x="4608" y="1104"/>
            <a:chExt cx="595" cy="158"/>
          </a:xfrm>
        </p:grpSpPr>
        <p:grpSp>
          <p:nvGrpSpPr>
            <p:cNvPr id="122" name="Group 93">
              <a:extLst>
                <a:ext uri="{FF2B5EF4-FFF2-40B4-BE49-F238E27FC236}">
                  <a16:creationId xmlns:a16="http://schemas.microsoft.com/office/drawing/2014/main" id="{F2810BB7-E8A0-0B41-82BA-3C86FD193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24" name="Group 94">
                <a:extLst>
                  <a:ext uri="{FF2B5EF4-FFF2-40B4-BE49-F238E27FC236}">
                    <a16:creationId xmlns:a16="http://schemas.microsoft.com/office/drawing/2014/main" id="{450D96B4-AAE0-AD4F-9C4B-9D5C927A2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26" name="AutoShape 95">
                  <a:extLst>
                    <a:ext uri="{FF2B5EF4-FFF2-40B4-BE49-F238E27FC236}">
                      <a16:creationId xmlns:a16="http://schemas.microsoft.com/office/drawing/2014/main" id="{64622B8E-5AC0-B64C-A739-460CDC88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96">
                  <a:extLst>
                    <a:ext uri="{FF2B5EF4-FFF2-40B4-BE49-F238E27FC236}">
                      <a16:creationId xmlns:a16="http://schemas.microsoft.com/office/drawing/2014/main" id="{0127E025-2EB9-DB4C-9FD7-94369C59E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97">
                  <a:extLst>
                    <a:ext uri="{FF2B5EF4-FFF2-40B4-BE49-F238E27FC236}">
                      <a16:creationId xmlns:a16="http://schemas.microsoft.com/office/drawing/2014/main" id="{2BA719F7-F9D5-4549-947C-2EDC3A100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" name="Oval 98">
                <a:extLst>
                  <a:ext uri="{FF2B5EF4-FFF2-40B4-BE49-F238E27FC236}">
                    <a16:creationId xmlns:a16="http://schemas.microsoft.com/office/drawing/2014/main" id="{E5DD00FB-80BB-E04D-9D80-075A6C97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F7387ADC-74E7-5C4C-ADFE-37B4590C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92">
            <a:extLst>
              <a:ext uri="{FF2B5EF4-FFF2-40B4-BE49-F238E27FC236}">
                <a16:creationId xmlns:a16="http://schemas.microsoft.com/office/drawing/2014/main" id="{FCB84603-6C50-A74A-8D8E-ED6B4BEC2FF7}"/>
              </a:ext>
            </a:extLst>
          </p:cNvPr>
          <p:cNvGrpSpPr>
            <a:grpSpLocks/>
          </p:cNvGrpSpPr>
          <p:nvPr/>
        </p:nvGrpSpPr>
        <p:grpSpPr bwMode="auto">
          <a:xfrm>
            <a:off x="6989920" y="3970160"/>
            <a:ext cx="1103313" cy="249238"/>
            <a:chOff x="4608" y="1104"/>
            <a:chExt cx="595" cy="158"/>
          </a:xfrm>
        </p:grpSpPr>
        <p:grpSp>
          <p:nvGrpSpPr>
            <p:cNvPr id="130" name="Group 93">
              <a:extLst>
                <a:ext uri="{FF2B5EF4-FFF2-40B4-BE49-F238E27FC236}">
                  <a16:creationId xmlns:a16="http://schemas.microsoft.com/office/drawing/2014/main" id="{E39A13B2-7736-D64D-A53E-3101CBE92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32" name="Group 94">
                <a:extLst>
                  <a:ext uri="{FF2B5EF4-FFF2-40B4-BE49-F238E27FC236}">
                    <a16:creationId xmlns:a16="http://schemas.microsoft.com/office/drawing/2014/main" id="{84488873-4625-334B-B781-A8B31F09A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34" name="AutoShape 95">
                  <a:extLst>
                    <a:ext uri="{FF2B5EF4-FFF2-40B4-BE49-F238E27FC236}">
                      <a16:creationId xmlns:a16="http://schemas.microsoft.com/office/drawing/2014/main" id="{3C047303-ED52-9E48-91E9-401FC62A8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96">
                  <a:extLst>
                    <a:ext uri="{FF2B5EF4-FFF2-40B4-BE49-F238E27FC236}">
                      <a16:creationId xmlns:a16="http://schemas.microsoft.com/office/drawing/2014/main" id="{F9A0B89B-C5EB-9B47-B58E-B38D85B62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Oval 97">
                  <a:extLst>
                    <a:ext uri="{FF2B5EF4-FFF2-40B4-BE49-F238E27FC236}">
                      <a16:creationId xmlns:a16="http://schemas.microsoft.com/office/drawing/2014/main" id="{CE1A7BFC-1F8F-5943-B9D6-52A9C3BE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Oval 98">
                <a:extLst>
                  <a:ext uri="{FF2B5EF4-FFF2-40B4-BE49-F238E27FC236}">
                    <a16:creationId xmlns:a16="http://schemas.microsoft.com/office/drawing/2014/main" id="{DACC8C9C-85F1-3B44-971F-9A9B40A1D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38535729-6BBF-E44A-BB13-B8C78D53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92">
            <a:extLst>
              <a:ext uri="{FF2B5EF4-FFF2-40B4-BE49-F238E27FC236}">
                <a16:creationId xmlns:a16="http://schemas.microsoft.com/office/drawing/2014/main" id="{2A7B31CF-D506-4348-BBD6-3898915141F4}"/>
              </a:ext>
            </a:extLst>
          </p:cNvPr>
          <p:cNvGrpSpPr>
            <a:grpSpLocks/>
          </p:cNvGrpSpPr>
          <p:nvPr/>
        </p:nvGrpSpPr>
        <p:grpSpPr bwMode="auto">
          <a:xfrm>
            <a:off x="7142320" y="4122560"/>
            <a:ext cx="1103313" cy="249238"/>
            <a:chOff x="4608" y="1104"/>
            <a:chExt cx="595" cy="158"/>
          </a:xfrm>
        </p:grpSpPr>
        <p:grpSp>
          <p:nvGrpSpPr>
            <p:cNvPr id="138" name="Group 93">
              <a:extLst>
                <a:ext uri="{FF2B5EF4-FFF2-40B4-BE49-F238E27FC236}">
                  <a16:creationId xmlns:a16="http://schemas.microsoft.com/office/drawing/2014/main" id="{B700AC34-62DA-1842-8602-C52F18F68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0" name="Group 94">
                <a:extLst>
                  <a:ext uri="{FF2B5EF4-FFF2-40B4-BE49-F238E27FC236}">
                    <a16:creationId xmlns:a16="http://schemas.microsoft.com/office/drawing/2014/main" id="{87D522D0-2775-6A42-9A6C-33D1FB038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42" name="AutoShape 95">
                  <a:extLst>
                    <a:ext uri="{FF2B5EF4-FFF2-40B4-BE49-F238E27FC236}">
                      <a16:creationId xmlns:a16="http://schemas.microsoft.com/office/drawing/2014/main" id="{E677BA98-5EB3-264C-8BF3-83480E8D7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6">
                  <a:extLst>
                    <a:ext uri="{FF2B5EF4-FFF2-40B4-BE49-F238E27FC236}">
                      <a16:creationId xmlns:a16="http://schemas.microsoft.com/office/drawing/2014/main" id="{635DBB7D-DAD3-204A-949A-262B654E8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97">
                  <a:extLst>
                    <a:ext uri="{FF2B5EF4-FFF2-40B4-BE49-F238E27FC236}">
                      <a16:creationId xmlns:a16="http://schemas.microsoft.com/office/drawing/2014/main" id="{5AEA8633-6C07-9B45-BC3C-1051080BD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" name="Oval 98">
                <a:extLst>
                  <a:ext uri="{FF2B5EF4-FFF2-40B4-BE49-F238E27FC236}">
                    <a16:creationId xmlns:a16="http://schemas.microsoft.com/office/drawing/2014/main" id="{36B66E82-0E7B-FE40-9E02-ED5146B0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3823B31-3C6B-9945-9320-58059AD0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92">
            <a:extLst>
              <a:ext uri="{FF2B5EF4-FFF2-40B4-BE49-F238E27FC236}">
                <a16:creationId xmlns:a16="http://schemas.microsoft.com/office/drawing/2014/main" id="{28E30DFD-0C49-6748-A741-106803BDEB77}"/>
              </a:ext>
            </a:extLst>
          </p:cNvPr>
          <p:cNvGrpSpPr>
            <a:grpSpLocks/>
          </p:cNvGrpSpPr>
          <p:nvPr/>
        </p:nvGrpSpPr>
        <p:grpSpPr bwMode="auto">
          <a:xfrm>
            <a:off x="7294720" y="4274960"/>
            <a:ext cx="1103313" cy="249238"/>
            <a:chOff x="4608" y="1104"/>
            <a:chExt cx="595" cy="158"/>
          </a:xfrm>
        </p:grpSpPr>
        <p:grpSp>
          <p:nvGrpSpPr>
            <p:cNvPr id="146" name="Group 93">
              <a:extLst>
                <a:ext uri="{FF2B5EF4-FFF2-40B4-BE49-F238E27FC236}">
                  <a16:creationId xmlns:a16="http://schemas.microsoft.com/office/drawing/2014/main" id="{D60482F0-D0CA-464C-969E-330A82CE8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8" name="Group 94">
                <a:extLst>
                  <a:ext uri="{FF2B5EF4-FFF2-40B4-BE49-F238E27FC236}">
                    <a16:creationId xmlns:a16="http://schemas.microsoft.com/office/drawing/2014/main" id="{A4770E34-2189-0F4C-AF30-EEC3B1B1F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0" name="AutoShape 95">
                  <a:extLst>
                    <a:ext uri="{FF2B5EF4-FFF2-40B4-BE49-F238E27FC236}">
                      <a16:creationId xmlns:a16="http://schemas.microsoft.com/office/drawing/2014/main" id="{3657F59B-8674-FE45-A5F9-3742614BB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Oval 96">
                  <a:extLst>
                    <a:ext uri="{FF2B5EF4-FFF2-40B4-BE49-F238E27FC236}">
                      <a16:creationId xmlns:a16="http://schemas.microsoft.com/office/drawing/2014/main" id="{F5194649-F8BA-4A48-9EF0-D7A688D86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97">
                  <a:extLst>
                    <a:ext uri="{FF2B5EF4-FFF2-40B4-BE49-F238E27FC236}">
                      <a16:creationId xmlns:a16="http://schemas.microsoft.com/office/drawing/2014/main" id="{BB311B81-2A17-0B4B-9EA7-4E7559C60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" name="Oval 98">
                <a:extLst>
                  <a:ext uri="{FF2B5EF4-FFF2-40B4-BE49-F238E27FC236}">
                    <a16:creationId xmlns:a16="http://schemas.microsoft.com/office/drawing/2014/main" id="{E3C92B94-F159-E44B-B09B-E064184DE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Freeform 99">
              <a:extLst>
                <a:ext uri="{FF2B5EF4-FFF2-40B4-BE49-F238E27FC236}">
                  <a16:creationId xmlns:a16="http://schemas.microsoft.com/office/drawing/2014/main" id="{76AEEB01-BFB0-9343-B617-5640DA02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4CCFE104-C156-E044-AD90-AFC8367B2FB5}"/>
              </a:ext>
            </a:extLst>
          </p:cNvPr>
          <p:cNvGrpSpPr>
            <a:grpSpLocks/>
          </p:cNvGrpSpPr>
          <p:nvPr/>
        </p:nvGrpSpPr>
        <p:grpSpPr bwMode="auto">
          <a:xfrm>
            <a:off x="7447120" y="4427360"/>
            <a:ext cx="1103313" cy="249238"/>
            <a:chOff x="4608" y="1104"/>
            <a:chExt cx="595" cy="158"/>
          </a:xfrm>
        </p:grpSpPr>
        <p:grpSp>
          <p:nvGrpSpPr>
            <p:cNvPr id="154" name="Group 93">
              <a:extLst>
                <a:ext uri="{FF2B5EF4-FFF2-40B4-BE49-F238E27FC236}">
                  <a16:creationId xmlns:a16="http://schemas.microsoft.com/office/drawing/2014/main" id="{984DF1F2-9F28-824A-BF2E-E24E45AC9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3A87E2E-A1C0-AA45-84CA-1641185A3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8" name="AutoShape 95">
                  <a:extLst>
                    <a:ext uri="{FF2B5EF4-FFF2-40B4-BE49-F238E27FC236}">
                      <a16:creationId xmlns:a16="http://schemas.microsoft.com/office/drawing/2014/main" id="{8FC68AF0-42D6-F94F-AF8E-38119F1F6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96">
                  <a:extLst>
                    <a:ext uri="{FF2B5EF4-FFF2-40B4-BE49-F238E27FC236}">
                      <a16:creationId xmlns:a16="http://schemas.microsoft.com/office/drawing/2014/main" id="{907555DE-336C-9242-98FE-94EFCAE83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97">
                  <a:extLst>
                    <a:ext uri="{FF2B5EF4-FFF2-40B4-BE49-F238E27FC236}">
                      <a16:creationId xmlns:a16="http://schemas.microsoft.com/office/drawing/2014/main" id="{F3CC87E6-9302-754B-9957-9EAE6A251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" name="Oval 98">
                <a:extLst>
                  <a:ext uri="{FF2B5EF4-FFF2-40B4-BE49-F238E27FC236}">
                    <a16:creationId xmlns:a16="http://schemas.microsoft.com/office/drawing/2014/main" id="{ADB3A19C-6806-9B41-BC5A-BD203F316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919DFB44-F3D9-ED48-BB1C-5AEF44CD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92">
            <a:extLst>
              <a:ext uri="{FF2B5EF4-FFF2-40B4-BE49-F238E27FC236}">
                <a16:creationId xmlns:a16="http://schemas.microsoft.com/office/drawing/2014/main" id="{969CC11A-91A5-6F4F-8075-D081513A2EB4}"/>
              </a:ext>
            </a:extLst>
          </p:cNvPr>
          <p:cNvGrpSpPr>
            <a:grpSpLocks/>
          </p:cNvGrpSpPr>
          <p:nvPr/>
        </p:nvGrpSpPr>
        <p:grpSpPr bwMode="auto">
          <a:xfrm>
            <a:off x="7599520" y="4579760"/>
            <a:ext cx="1103313" cy="249238"/>
            <a:chOff x="4608" y="1104"/>
            <a:chExt cx="595" cy="158"/>
          </a:xfrm>
        </p:grpSpPr>
        <p:grpSp>
          <p:nvGrpSpPr>
            <p:cNvPr id="162" name="Group 93">
              <a:extLst>
                <a:ext uri="{FF2B5EF4-FFF2-40B4-BE49-F238E27FC236}">
                  <a16:creationId xmlns:a16="http://schemas.microsoft.com/office/drawing/2014/main" id="{DCCF694A-163B-5843-98EF-61A1B5F29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64" name="Group 94">
                <a:extLst>
                  <a:ext uri="{FF2B5EF4-FFF2-40B4-BE49-F238E27FC236}">
                    <a16:creationId xmlns:a16="http://schemas.microsoft.com/office/drawing/2014/main" id="{CC0C756A-CD74-9D4E-A693-6A2511604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66" name="AutoShape 95">
                  <a:extLst>
                    <a:ext uri="{FF2B5EF4-FFF2-40B4-BE49-F238E27FC236}">
                      <a16:creationId xmlns:a16="http://schemas.microsoft.com/office/drawing/2014/main" id="{67091A83-7FC2-9D49-979E-4055018FF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Oval 96">
                  <a:extLst>
                    <a:ext uri="{FF2B5EF4-FFF2-40B4-BE49-F238E27FC236}">
                      <a16:creationId xmlns:a16="http://schemas.microsoft.com/office/drawing/2014/main" id="{4C8ECCB1-5FB8-4744-BFE0-6BA89225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Oval 97">
                  <a:extLst>
                    <a:ext uri="{FF2B5EF4-FFF2-40B4-BE49-F238E27FC236}">
                      <a16:creationId xmlns:a16="http://schemas.microsoft.com/office/drawing/2014/main" id="{53FF2F7D-B9CF-7E42-A67E-F38B73880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" name="Oval 98">
                <a:extLst>
                  <a:ext uri="{FF2B5EF4-FFF2-40B4-BE49-F238E27FC236}">
                    <a16:creationId xmlns:a16="http://schemas.microsoft.com/office/drawing/2014/main" id="{7E332F4B-E2DA-1943-B45F-BCBCF6F24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Freeform 99">
              <a:extLst>
                <a:ext uri="{FF2B5EF4-FFF2-40B4-BE49-F238E27FC236}">
                  <a16:creationId xmlns:a16="http://schemas.microsoft.com/office/drawing/2014/main" id="{005CC43E-935F-604F-B383-0B1EEC71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92">
            <a:extLst>
              <a:ext uri="{FF2B5EF4-FFF2-40B4-BE49-F238E27FC236}">
                <a16:creationId xmlns:a16="http://schemas.microsoft.com/office/drawing/2014/main" id="{A43532E8-14D2-7449-B137-BF569B9E2B72}"/>
              </a:ext>
            </a:extLst>
          </p:cNvPr>
          <p:cNvGrpSpPr>
            <a:grpSpLocks/>
          </p:cNvGrpSpPr>
          <p:nvPr/>
        </p:nvGrpSpPr>
        <p:grpSpPr bwMode="auto">
          <a:xfrm>
            <a:off x="7751920" y="4732160"/>
            <a:ext cx="1103313" cy="249238"/>
            <a:chOff x="4608" y="1104"/>
            <a:chExt cx="595" cy="158"/>
          </a:xfrm>
        </p:grpSpPr>
        <p:grpSp>
          <p:nvGrpSpPr>
            <p:cNvPr id="170" name="Group 93">
              <a:extLst>
                <a:ext uri="{FF2B5EF4-FFF2-40B4-BE49-F238E27FC236}">
                  <a16:creationId xmlns:a16="http://schemas.microsoft.com/office/drawing/2014/main" id="{01ACB6EE-59F1-4A48-B27B-2EE636F58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2" name="Group 94">
                <a:extLst>
                  <a:ext uri="{FF2B5EF4-FFF2-40B4-BE49-F238E27FC236}">
                    <a16:creationId xmlns:a16="http://schemas.microsoft.com/office/drawing/2014/main" id="{D6D2EAD4-F86E-FF45-BAC3-EC1F08188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CBDB2812-97F3-154F-B88E-88F62404A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Oval 96">
                  <a:extLst>
                    <a:ext uri="{FF2B5EF4-FFF2-40B4-BE49-F238E27FC236}">
                      <a16:creationId xmlns:a16="http://schemas.microsoft.com/office/drawing/2014/main" id="{6CE28E36-20A8-1A41-BA37-C6E29FF47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Oval 97">
                  <a:extLst>
                    <a:ext uri="{FF2B5EF4-FFF2-40B4-BE49-F238E27FC236}">
                      <a16:creationId xmlns:a16="http://schemas.microsoft.com/office/drawing/2014/main" id="{F437492F-D5DD-4B40-BD30-C237EA9F0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3" name="Oval 98">
                <a:extLst>
                  <a:ext uri="{FF2B5EF4-FFF2-40B4-BE49-F238E27FC236}">
                    <a16:creationId xmlns:a16="http://schemas.microsoft.com/office/drawing/2014/main" id="{7350E029-E358-D94C-AD7A-AB46C63B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99">
              <a:extLst>
                <a:ext uri="{FF2B5EF4-FFF2-40B4-BE49-F238E27FC236}">
                  <a16:creationId xmlns:a16="http://schemas.microsoft.com/office/drawing/2014/main" id="{D5511A59-6B71-C247-9BD8-67A35C18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95E392-3872-C24F-8082-83BA09BACBEB}"/>
              </a:ext>
            </a:extLst>
          </p:cNvPr>
          <p:cNvSpPr txBox="1"/>
          <p:nvPr/>
        </p:nvSpPr>
        <p:spPr>
          <a:xfrm>
            <a:off x="1543781" y="221634"/>
            <a:ext cx="5997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 common Col R strategy is a single release of</a:t>
            </a:r>
          </a:p>
          <a:p>
            <a:pPr algn="ctr"/>
            <a:r>
              <a:rPr lang="en-US" sz="2400" b="1" dirty="0"/>
              <a:t>yearlings in the spring</a:t>
            </a:r>
          </a:p>
        </p:txBody>
      </p:sp>
    </p:spTree>
    <p:extLst>
      <p:ext uri="{BB962C8B-B14F-4D97-AF65-F5344CB8AC3E}">
        <p14:creationId xmlns:p14="http://schemas.microsoft.com/office/powerpoint/2010/main" val="31802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E2ACB6-2D0E-8D48-A4A5-3DCCFFB4381F}"/>
              </a:ext>
            </a:extLst>
          </p:cNvPr>
          <p:cNvSpPr txBox="1"/>
          <p:nvPr/>
        </p:nvSpPr>
        <p:spPr>
          <a:xfrm>
            <a:off x="626377" y="1527143"/>
            <a:ext cx="7633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Are current hatchery strategies always successful?</a:t>
            </a:r>
          </a:p>
          <a:p>
            <a:pPr algn="ctr"/>
            <a:r>
              <a:rPr lang="en-US" sz="2800" b="1" dirty="0"/>
              <a:t>Or, is there a consistent return of fish?</a:t>
            </a:r>
          </a:p>
        </p:txBody>
      </p:sp>
    </p:spTree>
    <p:extLst>
      <p:ext uri="{BB962C8B-B14F-4D97-AF65-F5344CB8AC3E}">
        <p14:creationId xmlns:p14="http://schemas.microsoft.com/office/powerpoint/2010/main" val="273899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17761-7309-FD40-AF9A-A9D07980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4" y="930957"/>
            <a:ext cx="7108458" cy="4698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0F18B-884D-FB49-9BAF-487896E18421}"/>
              </a:ext>
            </a:extLst>
          </p:cNvPr>
          <p:cNvSpPr txBox="1"/>
          <p:nvPr/>
        </p:nvSpPr>
        <p:spPr>
          <a:xfrm>
            <a:off x="906124" y="233916"/>
            <a:ext cx="7331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Spring Chinook salmon count at Bonneville, 2019 – 2021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Do we have a problem?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6F0EF3-F052-C844-A258-D092696F29A9}"/>
              </a:ext>
            </a:extLst>
          </p:cNvPr>
          <p:cNvSpPr/>
          <p:nvPr/>
        </p:nvSpPr>
        <p:spPr>
          <a:xfrm>
            <a:off x="7013872" y="4229100"/>
            <a:ext cx="705366" cy="62997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C99DE-EF5E-FE40-A66F-BFFFD2FB4A69}"/>
              </a:ext>
            </a:extLst>
          </p:cNvPr>
          <p:cNvSpPr txBox="1"/>
          <p:nvPr/>
        </p:nvSpPr>
        <p:spPr>
          <a:xfrm>
            <a:off x="4571999" y="2672834"/>
            <a:ext cx="125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D5C00"/>
                </a:solidFill>
              </a:rPr>
              <a:t>ESA listings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459FA0-CCC6-7B46-8D59-EEDD0B541016}"/>
              </a:ext>
            </a:extLst>
          </p:cNvPr>
          <p:cNvCxnSpPr/>
          <p:nvPr/>
        </p:nvCxnSpPr>
        <p:spPr>
          <a:xfrm>
            <a:off x="5241851" y="3162759"/>
            <a:ext cx="233916" cy="898878"/>
          </a:xfrm>
          <a:prstGeom prst="line">
            <a:avLst/>
          </a:prstGeom>
          <a:ln w="57150">
            <a:solidFill>
              <a:srgbClr val="F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86D2FD-DACE-D144-A174-5ED3151A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3" y="649414"/>
            <a:ext cx="7245677" cy="4984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61813-8F45-DB4F-AB1D-3FA3246D895B}"/>
              </a:ext>
            </a:extLst>
          </p:cNvPr>
          <p:cNvSpPr txBox="1"/>
          <p:nvPr/>
        </p:nvSpPr>
        <p:spPr>
          <a:xfrm>
            <a:off x="1730359" y="233916"/>
            <a:ext cx="5683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Steelhead count at Bonneville, 2017 – 2021</a:t>
            </a:r>
          </a:p>
          <a:p>
            <a:pPr algn="ctr"/>
            <a:r>
              <a:rPr lang="en-US" sz="2400" b="1" dirty="0"/>
              <a:t>Do we have a problem?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7EECF8-7D2E-2543-A292-B085242FBEC4}"/>
              </a:ext>
            </a:extLst>
          </p:cNvPr>
          <p:cNvSpPr/>
          <p:nvPr/>
        </p:nvSpPr>
        <p:spPr>
          <a:xfrm>
            <a:off x="7079531" y="3959259"/>
            <a:ext cx="645200" cy="1008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EFB06-7F4B-154F-858A-EE262B25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" t="1381" r="-1"/>
          <a:stretch/>
        </p:blipFill>
        <p:spPr>
          <a:xfrm>
            <a:off x="489097" y="1921065"/>
            <a:ext cx="7950669" cy="3451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89B9C-B962-EA4A-9A1E-FF11AAB36DDC}"/>
              </a:ext>
            </a:extLst>
          </p:cNvPr>
          <p:cNvSpPr txBox="1"/>
          <p:nvPr/>
        </p:nvSpPr>
        <p:spPr>
          <a:xfrm>
            <a:off x="92708" y="252328"/>
            <a:ext cx="892923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Current hatchery strategies may result in poor returns but</a:t>
            </a:r>
          </a:p>
          <a:p>
            <a:pPr algn="ctr"/>
            <a:r>
              <a:rPr lang="en-US" sz="2400" b="1" dirty="0"/>
              <a:t>stability of ocean ecosystem has ensured success </a:t>
            </a:r>
          </a:p>
          <a:p>
            <a:pPr algn="ctr"/>
            <a:r>
              <a:rPr lang="en-US" sz="2400" b="1" dirty="0"/>
              <a:t>when ocean conditions</a:t>
            </a:r>
          </a:p>
          <a:p>
            <a:pPr algn="ctr"/>
            <a:r>
              <a:rPr lang="en-US" sz="2400" b="1" dirty="0"/>
              <a:t>return to a cool and productive regime </a:t>
            </a:r>
          </a:p>
          <a:p>
            <a:pPr algn="ctr"/>
            <a:r>
              <a:rPr lang="en-US" sz="3200" b="1" dirty="0">
                <a:solidFill>
                  <a:srgbClr val="1400FF"/>
                </a:solidFill>
              </a:rPr>
              <a:t>-&gt;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1400FF"/>
                </a:solidFill>
              </a:rPr>
              <a:t>2020</a:t>
            </a:r>
            <a:r>
              <a:rPr lang="en-US" sz="2400" b="1" dirty="0"/>
              <a:t>??</a:t>
            </a:r>
          </a:p>
          <a:p>
            <a:pPr algn="ctr"/>
            <a:r>
              <a:rPr lang="en-US" sz="2400" b="1" dirty="0"/>
              <a:t>=&gt; Maintain current strategies based expectations of a stable ocean?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82C064-B2A8-2346-8E63-9C410D703D5C}"/>
              </a:ext>
            </a:extLst>
          </p:cNvPr>
          <p:cNvSpPr/>
          <p:nvPr/>
        </p:nvSpPr>
        <p:spPr>
          <a:xfrm>
            <a:off x="7343480" y="3253426"/>
            <a:ext cx="989815" cy="111118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47355-A5EB-E246-8422-72342692C0F2}"/>
              </a:ext>
            </a:extLst>
          </p:cNvPr>
          <p:cNvSpPr txBox="1"/>
          <p:nvPr/>
        </p:nvSpPr>
        <p:spPr>
          <a:xfrm rot="16200000">
            <a:off x="76463" y="3331000"/>
            <a:ext cx="9380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PDO</a:t>
            </a:r>
          </a:p>
        </p:txBody>
      </p:sp>
    </p:spTree>
    <p:extLst>
      <p:ext uri="{BB962C8B-B14F-4D97-AF65-F5344CB8AC3E}">
        <p14:creationId xmlns:p14="http://schemas.microsoft.com/office/powerpoint/2010/main" val="300550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88721-B125-4D41-A98A-38CBD25C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9" y="399425"/>
            <a:ext cx="7921141" cy="5236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0F18B-884D-FB49-9BAF-487896E18421}"/>
              </a:ext>
            </a:extLst>
          </p:cNvPr>
          <p:cNvSpPr txBox="1"/>
          <p:nvPr/>
        </p:nvSpPr>
        <p:spPr>
          <a:xfrm>
            <a:off x="1362980" y="122971"/>
            <a:ext cx="6418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400FF"/>
                </a:solidFill>
              </a:rPr>
              <a:t>Spring Chinook salmon count at Bonneville, 2022</a:t>
            </a:r>
          </a:p>
          <a:p>
            <a:pPr algn="ctr"/>
            <a:r>
              <a:rPr lang="en-US" sz="2400" b="1" dirty="0">
                <a:solidFill>
                  <a:srgbClr val="1400FF"/>
                </a:solidFill>
              </a:rPr>
              <a:t>Is the problem solved????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2CC51-6BFF-0C40-8459-F893F124A233}"/>
              </a:ext>
            </a:extLst>
          </p:cNvPr>
          <p:cNvSpPr txBox="1"/>
          <p:nvPr/>
        </p:nvSpPr>
        <p:spPr>
          <a:xfrm>
            <a:off x="7781019" y="3676454"/>
            <a:ext cx="117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400FF"/>
                </a:solidFill>
              </a:rPr>
              <a:t>Count </a:t>
            </a:r>
          </a:p>
          <a:p>
            <a:pPr algn="ctr"/>
            <a:r>
              <a:rPr lang="en-US" b="1" dirty="0">
                <a:solidFill>
                  <a:srgbClr val="1400FF"/>
                </a:solidFill>
              </a:rPr>
              <a:t>12 May 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23F-C694-1C4F-962B-1B78FA3FD9CE}"/>
              </a:ext>
            </a:extLst>
          </p:cNvPr>
          <p:cNvSpPr txBox="1"/>
          <p:nvPr/>
        </p:nvSpPr>
        <p:spPr>
          <a:xfrm>
            <a:off x="7419008" y="2625381"/>
            <a:ext cx="1527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400FF"/>
                </a:solidFill>
              </a:rPr>
              <a:t>CBR in-season</a:t>
            </a:r>
          </a:p>
          <a:p>
            <a:pPr algn="ctr"/>
            <a:r>
              <a:rPr lang="en-US" b="1" dirty="0">
                <a:solidFill>
                  <a:srgbClr val="1400FF"/>
                </a:solidFill>
              </a:rPr>
              <a:t>prediction </a:t>
            </a:r>
          </a:p>
          <a:p>
            <a:pPr algn="ctr"/>
            <a:r>
              <a:rPr lang="en-US" b="1" dirty="0">
                <a:solidFill>
                  <a:srgbClr val="1400FF"/>
                </a:solidFill>
              </a:rPr>
              <a:t>12 May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598C82-6F04-644F-995C-AB31DA59CD60}"/>
              </a:ext>
            </a:extLst>
          </p:cNvPr>
          <p:cNvSpPr/>
          <p:nvPr/>
        </p:nvSpPr>
        <p:spPr>
          <a:xfrm>
            <a:off x="7381300" y="3120272"/>
            <a:ext cx="362011" cy="1121790"/>
          </a:xfrm>
          <a:prstGeom prst="ellipse">
            <a:avLst/>
          </a:prstGeom>
          <a:noFill/>
          <a:ln w="57150">
            <a:solidFill>
              <a:srgbClr val="1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A0BFA6-35D3-5F4A-BB25-D9FE2805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54" y="433811"/>
            <a:ext cx="7265183" cy="4925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243134-7716-1C48-A88D-435652270504}"/>
              </a:ext>
            </a:extLst>
          </p:cNvPr>
          <p:cNvSpPr txBox="1"/>
          <p:nvPr/>
        </p:nvSpPr>
        <p:spPr>
          <a:xfrm>
            <a:off x="1262327" y="189892"/>
            <a:ext cx="693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400FF"/>
                </a:solidFill>
              </a:rPr>
              <a:t>Current PDO – it’s easy to think returns will be better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0702A-6C33-4D41-B43D-A61A44621CDB}"/>
              </a:ext>
            </a:extLst>
          </p:cNvPr>
          <p:cNvSpPr txBox="1"/>
          <p:nvPr/>
        </p:nvSpPr>
        <p:spPr>
          <a:xfrm>
            <a:off x="1681031" y="5248880"/>
            <a:ext cx="6811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2010  2011   2012  2013  2014   2015 2016   2017  2018  2019  2020   2021  2022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DD677-8C1D-244C-AD40-86B846E59C09}"/>
              </a:ext>
            </a:extLst>
          </p:cNvPr>
          <p:cNvSpPr txBox="1"/>
          <p:nvPr/>
        </p:nvSpPr>
        <p:spPr>
          <a:xfrm>
            <a:off x="109837" y="2328421"/>
            <a:ext cx="125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PDO</a:t>
            </a:r>
          </a:p>
          <a:p>
            <a:pPr algn="ctr"/>
            <a:r>
              <a:rPr lang="en-US" sz="2400" b="1" dirty="0"/>
              <a:t>monthly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6F2DD-9994-B245-BE17-FBB6EF0B41E9}"/>
              </a:ext>
            </a:extLst>
          </p:cNvPr>
          <p:cNvSpPr txBox="1"/>
          <p:nvPr/>
        </p:nvSpPr>
        <p:spPr>
          <a:xfrm>
            <a:off x="2818614" y="791852"/>
            <a:ext cx="13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Warm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3A9C3-9780-8D4A-A442-E33E4AEE3726}"/>
              </a:ext>
            </a:extLst>
          </p:cNvPr>
          <p:cNvSpPr txBox="1"/>
          <p:nvPr/>
        </p:nvSpPr>
        <p:spPr>
          <a:xfrm>
            <a:off x="3226648" y="418707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Cool phase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DFE43-ECAF-BB43-B8D3-A863CDD81836}"/>
              </a:ext>
            </a:extLst>
          </p:cNvPr>
          <p:cNvSpPr txBox="1"/>
          <p:nvPr/>
        </p:nvSpPr>
        <p:spPr>
          <a:xfrm>
            <a:off x="6235369" y="34344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9160D-3EE8-E14E-A0A0-C2318C91F345}"/>
              </a:ext>
            </a:extLst>
          </p:cNvPr>
          <p:cNvSpPr txBox="1"/>
          <p:nvPr/>
        </p:nvSpPr>
        <p:spPr>
          <a:xfrm>
            <a:off x="7132487" y="40024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AEAF3-F2C3-544A-801C-B1FDB0DC69ED}"/>
              </a:ext>
            </a:extLst>
          </p:cNvPr>
          <p:cNvSpPr txBox="1"/>
          <p:nvPr/>
        </p:nvSpPr>
        <p:spPr>
          <a:xfrm>
            <a:off x="8045846" y="41146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A6F4F9-3DA6-7047-93D6-02B15C8EDB58}"/>
              </a:ext>
            </a:extLst>
          </p:cNvPr>
          <p:cNvCxnSpPr/>
          <p:nvPr/>
        </p:nvCxnSpPr>
        <p:spPr>
          <a:xfrm>
            <a:off x="6235369" y="883372"/>
            <a:ext cx="2136848" cy="2538757"/>
          </a:xfrm>
          <a:prstGeom prst="straightConnector1">
            <a:avLst/>
          </a:prstGeom>
          <a:ln w="76200">
            <a:solidFill>
              <a:srgbClr val="14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3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1D803D-B204-774A-B17A-CE0EA9C3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659"/>
            <a:ext cx="7886700" cy="110463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Patterns of ocean variation are changing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8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B960A-7D6D-D147-B362-BBD4EAF4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34" y="942680"/>
            <a:ext cx="7435397" cy="4100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38DDA-1C11-4043-888D-A954939E28D8}"/>
              </a:ext>
            </a:extLst>
          </p:cNvPr>
          <p:cNvSpPr txBox="1"/>
          <p:nvPr/>
        </p:nvSpPr>
        <p:spPr>
          <a:xfrm>
            <a:off x="6504495" y="5178934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Cheng et al. 2022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D3844E-C00A-7F4B-80C4-8C10198610B8}"/>
              </a:ext>
            </a:extLst>
          </p:cNvPr>
          <p:cNvCxnSpPr/>
          <p:nvPr/>
        </p:nvCxnSpPr>
        <p:spPr>
          <a:xfrm flipV="1">
            <a:off x="4689865" y="2220287"/>
            <a:ext cx="4044099" cy="2658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DE1CA2-C9E6-0348-8D8E-22E0A79A9DA9}"/>
              </a:ext>
            </a:extLst>
          </p:cNvPr>
          <p:cNvSpPr txBox="1"/>
          <p:nvPr/>
        </p:nvSpPr>
        <p:spPr>
          <a:xfrm>
            <a:off x="848411" y="182639"/>
            <a:ext cx="7334055" cy="107721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Amount of ”heat” in upper ocean is increasing</a:t>
            </a:r>
          </a:p>
        </p:txBody>
      </p:sp>
    </p:spTree>
    <p:extLst>
      <p:ext uri="{BB962C8B-B14F-4D97-AF65-F5344CB8AC3E}">
        <p14:creationId xmlns:p14="http://schemas.microsoft.com/office/powerpoint/2010/main" val="135607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ceanview.pfeg.noaa.gov/images/mhw/Fig4a.png">
            <a:extLst>
              <a:ext uri="{FF2B5EF4-FFF2-40B4-BE49-F238E27FC236}">
                <a16:creationId xmlns:a16="http://schemas.microsoft.com/office/drawing/2014/main" id="{99F7598E-7206-8D46-B79A-379DBB3C4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r="6279"/>
          <a:stretch/>
        </p:blipFill>
        <p:spPr bwMode="auto">
          <a:xfrm>
            <a:off x="234458" y="1677970"/>
            <a:ext cx="8675084" cy="29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98CED-D366-2B47-817C-F16DAD065BAC}"/>
              </a:ext>
            </a:extLst>
          </p:cNvPr>
          <p:cNvSpPr txBox="1"/>
          <p:nvPr/>
        </p:nvSpPr>
        <p:spPr>
          <a:xfrm>
            <a:off x="2170542" y="238915"/>
            <a:ext cx="5266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Marine heat waves are increasing </a:t>
            </a:r>
          </a:p>
          <a:p>
            <a:pPr algn="ctr"/>
            <a:r>
              <a:rPr lang="en-US" sz="2800" b="1" dirty="0"/>
              <a:t>in frequency and magnitude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095A3-9C47-AD4B-A76E-FBC28E68A71D}"/>
              </a:ext>
            </a:extLst>
          </p:cNvPr>
          <p:cNvSpPr/>
          <p:nvPr/>
        </p:nvSpPr>
        <p:spPr>
          <a:xfrm>
            <a:off x="3718199" y="4829754"/>
            <a:ext cx="529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</a:rPr>
              <a:t>2020-21 California Current Ecosystem Status Report NOAA California Current IEA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FED87-2A5F-224E-A971-A20395E6CC9E}"/>
              </a:ext>
            </a:extLst>
          </p:cNvPr>
          <p:cNvSpPr txBox="1"/>
          <p:nvPr/>
        </p:nvSpPr>
        <p:spPr>
          <a:xfrm>
            <a:off x="2469501" y="2768866"/>
            <a:ext cx="21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400FF"/>
                </a:solidFill>
              </a:rPr>
              <a:t>Rare &lt; 4 million km</a:t>
            </a:r>
            <a:r>
              <a:rPr lang="en-US" b="1" baseline="30000" dirty="0">
                <a:solidFill>
                  <a:srgbClr val="1400FF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B1044-44E0-FF44-A7BD-5B0AF17E7C4F}"/>
              </a:ext>
            </a:extLst>
          </p:cNvPr>
          <p:cNvSpPr txBox="1"/>
          <p:nvPr/>
        </p:nvSpPr>
        <p:spPr>
          <a:xfrm>
            <a:off x="5694711" y="201749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Common &gt; 6 million km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55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7690D-6475-944B-AC44-5E8995BAA073}"/>
              </a:ext>
            </a:extLst>
          </p:cNvPr>
          <p:cNvSpPr txBox="1"/>
          <p:nvPr/>
        </p:nvSpPr>
        <p:spPr>
          <a:xfrm>
            <a:off x="963480" y="539193"/>
            <a:ext cx="72170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The ocean has been variable and unpredictable</a:t>
            </a:r>
          </a:p>
          <a:p>
            <a:pPr algn="ctr"/>
            <a:r>
              <a:rPr lang="en-US" sz="2800" b="1" dirty="0"/>
              <a:t> but “stable” flipping between two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EFB06-7F4B-154F-858A-EE262B25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" t="1381" r="-1"/>
          <a:stretch/>
        </p:blipFill>
        <p:spPr>
          <a:xfrm>
            <a:off x="489097" y="1525139"/>
            <a:ext cx="7950669" cy="3451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C2514-4141-E946-8A70-7F81C46919A3}"/>
              </a:ext>
            </a:extLst>
          </p:cNvPr>
          <p:cNvSpPr txBox="1"/>
          <p:nvPr/>
        </p:nvSpPr>
        <p:spPr>
          <a:xfrm rot="16200000">
            <a:off x="291158" y="2971954"/>
            <a:ext cx="5982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CEED1-26C7-8D43-A4D9-D5B14845DEC9}"/>
              </a:ext>
            </a:extLst>
          </p:cNvPr>
          <p:cNvSpPr txBox="1"/>
          <p:nvPr/>
        </p:nvSpPr>
        <p:spPr>
          <a:xfrm>
            <a:off x="6134986" y="2069931"/>
            <a:ext cx="1389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Warm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9B750-CBCF-C542-878D-491F35F690D2}"/>
              </a:ext>
            </a:extLst>
          </p:cNvPr>
          <p:cNvSpPr txBox="1"/>
          <p:nvPr/>
        </p:nvSpPr>
        <p:spPr>
          <a:xfrm>
            <a:off x="2576199" y="3700256"/>
            <a:ext cx="12298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400FF"/>
                </a:solidFill>
              </a:rPr>
              <a:t>Cool phase</a:t>
            </a:r>
          </a:p>
        </p:txBody>
      </p:sp>
    </p:spTree>
    <p:extLst>
      <p:ext uri="{BB962C8B-B14F-4D97-AF65-F5344CB8AC3E}">
        <p14:creationId xmlns:p14="http://schemas.microsoft.com/office/powerpoint/2010/main" val="144663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A7B08-8E8C-5844-BBF2-11D03652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4" y="1219985"/>
            <a:ext cx="7990161" cy="4191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58A96-E88C-DC46-A24F-8594A946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" y="0"/>
            <a:ext cx="4038600" cy="148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443FFA-253B-D34E-9131-96034D2368C8}"/>
              </a:ext>
            </a:extLst>
          </p:cNvPr>
          <p:cNvSpPr txBox="1"/>
          <p:nvPr/>
        </p:nvSpPr>
        <p:spPr>
          <a:xfrm>
            <a:off x="4564420" y="196637"/>
            <a:ext cx="422667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forecast is for even more  </a:t>
            </a:r>
          </a:p>
          <a:p>
            <a:pPr algn="ctr"/>
            <a:r>
              <a:rPr lang="en-US" sz="2400" b="1" dirty="0"/>
              <a:t>marine heat waves w/ warming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FAAC2-2573-F942-9BEF-207659D0D060}"/>
              </a:ext>
            </a:extLst>
          </p:cNvPr>
          <p:cNvSpPr txBox="1"/>
          <p:nvPr/>
        </p:nvSpPr>
        <p:spPr>
          <a:xfrm>
            <a:off x="235198" y="2020186"/>
            <a:ext cx="16530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Land-based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heat waves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(June 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8E805-7BDA-E044-B081-C706DB8DF128}"/>
              </a:ext>
            </a:extLst>
          </p:cNvPr>
          <p:cNvSpPr txBox="1"/>
          <p:nvPr/>
        </p:nvSpPr>
        <p:spPr>
          <a:xfrm>
            <a:off x="6760523" y="1413298"/>
            <a:ext cx="2262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400FF"/>
                </a:solidFill>
              </a:rPr>
              <a:t>Marine-based</a:t>
            </a:r>
          </a:p>
          <a:p>
            <a:pPr algn="ctr"/>
            <a:r>
              <a:rPr lang="en-US" sz="2400" b="1" dirty="0">
                <a:solidFill>
                  <a:srgbClr val="1400FF"/>
                </a:solidFill>
              </a:rPr>
              <a:t>heat waves</a:t>
            </a:r>
          </a:p>
          <a:p>
            <a:pPr algn="ctr"/>
            <a:r>
              <a:rPr lang="en-US" b="1" dirty="0">
                <a:solidFill>
                  <a:srgbClr val="1400FF"/>
                </a:solidFill>
              </a:rPr>
              <a:t>(2014-16, 2018, 2019)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491BA3C-75B0-414F-9FED-5F70938E889F}"/>
              </a:ext>
            </a:extLst>
          </p:cNvPr>
          <p:cNvSpPr/>
          <p:nvPr/>
        </p:nvSpPr>
        <p:spPr>
          <a:xfrm>
            <a:off x="1935126" y="2191688"/>
            <a:ext cx="2519916" cy="1497810"/>
          </a:xfrm>
          <a:custGeom>
            <a:avLst/>
            <a:gdLst>
              <a:gd name="connsiteX0" fmla="*/ 0 w 2519916"/>
              <a:gd name="connsiteY0" fmla="*/ 285698 h 1497810"/>
              <a:gd name="connsiteX1" fmla="*/ 1509823 w 2519916"/>
              <a:gd name="connsiteY1" fmla="*/ 83679 h 1497810"/>
              <a:gd name="connsiteX2" fmla="*/ 2519916 w 2519916"/>
              <a:gd name="connsiteY2" fmla="*/ 1497810 h 149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916" h="1497810">
                <a:moveTo>
                  <a:pt x="0" y="285698"/>
                </a:moveTo>
                <a:cubicBezTo>
                  <a:pt x="544918" y="83679"/>
                  <a:pt x="1089837" y="-118340"/>
                  <a:pt x="1509823" y="83679"/>
                </a:cubicBezTo>
                <a:cubicBezTo>
                  <a:pt x="1929809" y="285698"/>
                  <a:pt x="2224862" y="891754"/>
                  <a:pt x="2519916" y="149781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A5A0FB6-B83F-F148-8F6B-F4141ADE0044}"/>
              </a:ext>
            </a:extLst>
          </p:cNvPr>
          <p:cNvSpPr/>
          <p:nvPr/>
        </p:nvSpPr>
        <p:spPr>
          <a:xfrm>
            <a:off x="6560288" y="2551814"/>
            <a:ext cx="1495446" cy="524505"/>
          </a:xfrm>
          <a:custGeom>
            <a:avLst/>
            <a:gdLst>
              <a:gd name="connsiteX0" fmla="*/ 1371600 w 1495446"/>
              <a:gd name="connsiteY0" fmla="*/ 0 h 524505"/>
              <a:gd name="connsiteX1" fmla="*/ 1360968 w 1495446"/>
              <a:gd name="connsiteY1" fmla="*/ 478465 h 524505"/>
              <a:gd name="connsiteX2" fmla="*/ 0 w 1495446"/>
              <a:gd name="connsiteY2" fmla="*/ 478465 h 52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46" h="524505">
                <a:moveTo>
                  <a:pt x="1371600" y="0"/>
                </a:moveTo>
                <a:cubicBezTo>
                  <a:pt x="1480584" y="199360"/>
                  <a:pt x="1589568" y="398721"/>
                  <a:pt x="1360968" y="478465"/>
                </a:cubicBezTo>
                <a:cubicBezTo>
                  <a:pt x="1132368" y="558209"/>
                  <a:pt x="566184" y="518337"/>
                  <a:pt x="0" y="478465"/>
                </a:cubicBezTo>
              </a:path>
            </a:pathLst>
          </a:custGeom>
          <a:noFill/>
          <a:ln w="57150">
            <a:solidFill>
              <a:srgbClr val="14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62481-A4C1-E544-AD60-155162BC4C1B}"/>
              </a:ext>
            </a:extLst>
          </p:cNvPr>
          <p:cNvSpPr/>
          <p:nvPr/>
        </p:nvSpPr>
        <p:spPr>
          <a:xfrm>
            <a:off x="3195084" y="3076319"/>
            <a:ext cx="696432" cy="613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85738-6B2F-FE4D-89A5-6F7150796CF2}"/>
              </a:ext>
            </a:extLst>
          </p:cNvPr>
          <p:cNvSpPr/>
          <p:nvPr/>
        </p:nvSpPr>
        <p:spPr>
          <a:xfrm>
            <a:off x="5878720" y="1466690"/>
            <a:ext cx="696432" cy="613179"/>
          </a:xfrm>
          <a:prstGeom prst="rect">
            <a:avLst/>
          </a:prstGeom>
          <a:noFill/>
          <a:ln w="28575">
            <a:solidFill>
              <a:srgbClr val="1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AE4B39-DFBE-E740-9C80-F817FD186626}"/>
              </a:ext>
            </a:extLst>
          </p:cNvPr>
          <p:cNvSpPr txBox="1"/>
          <p:nvPr/>
        </p:nvSpPr>
        <p:spPr>
          <a:xfrm>
            <a:off x="1330678" y="952107"/>
            <a:ext cx="62335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There is an increasing trend in marine heat</a:t>
            </a:r>
          </a:p>
          <a:p>
            <a:pPr algn="ctr"/>
            <a:r>
              <a:rPr lang="en-US" sz="2400" b="1" dirty="0"/>
              <a:t>Variability is increasing</a:t>
            </a:r>
          </a:p>
          <a:p>
            <a:pPr algn="ctr"/>
            <a:r>
              <a:rPr lang="en-US" sz="2400" b="1" dirty="0"/>
              <a:t>The variation is becoming more intense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 ocean is becoming more unpredictable</a:t>
            </a:r>
          </a:p>
          <a:p>
            <a:pPr algn="ctr"/>
            <a:r>
              <a:rPr lang="en-US" sz="2400" b="1" dirty="0"/>
              <a:t>Marine conditions are exceeding historic norms</a:t>
            </a:r>
          </a:p>
          <a:p>
            <a:pPr algn="ctr"/>
            <a:r>
              <a:rPr lang="en-US" sz="2400" b="1" dirty="0"/>
              <a:t>Might the PDO “flip” become unstable?</a:t>
            </a:r>
          </a:p>
        </p:txBody>
      </p:sp>
    </p:spTree>
    <p:extLst>
      <p:ext uri="{BB962C8B-B14F-4D97-AF65-F5344CB8AC3E}">
        <p14:creationId xmlns:p14="http://schemas.microsoft.com/office/powerpoint/2010/main" val="69113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2" y="1514631"/>
            <a:ext cx="4091828" cy="410768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5E10C3E3-C4BD-E74F-BA6C-3D3C5FAA3F45}"/>
              </a:ext>
            </a:extLst>
          </p:cNvPr>
          <p:cNvSpPr txBox="1"/>
          <p:nvPr/>
        </p:nvSpPr>
        <p:spPr>
          <a:xfrm>
            <a:off x="206917" y="1357977"/>
            <a:ext cx="311643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400FF"/>
                </a:solidFill>
              </a:rPr>
              <a:t>One million on:</a:t>
            </a:r>
          </a:p>
          <a:p>
            <a:r>
              <a:rPr lang="en-US" sz="2800" b="1" dirty="0">
                <a:solidFill>
                  <a:srgbClr val="1400FF"/>
                </a:solidFill>
              </a:rPr>
              <a:t>	5 April at 18 </a:t>
            </a:r>
            <a:r>
              <a:rPr lang="en-US" sz="2800" b="1" dirty="0" err="1">
                <a:solidFill>
                  <a:srgbClr val="1400FF"/>
                </a:solidFill>
              </a:rPr>
              <a:t>fpp</a:t>
            </a:r>
            <a:r>
              <a:rPr lang="en-US" sz="2800" b="1" dirty="0">
                <a:solidFill>
                  <a:srgbClr val="1400FF"/>
                </a:solidFill>
              </a:rPr>
              <a:t> 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57576DF-5A65-B54B-A920-9FF4D511C775}"/>
              </a:ext>
            </a:extLst>
          </p:cNvPr>
          <p:cNvCxnSpPr>
            <a:cxnSpLocks/>
          </p:cNvCxnSpPr>
          <p:nvPr/>
        </p:nvCxnSpPr>
        <p:spPr>
          <a:xfrm>
            <a:off x="4910249" y="4272012"/>
            <a:ext cx="1912858" cy="29693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3673CD7-0767-7E4B-8DAB-AA831246AA65}"/>
              </a:ext>
            </a:extLst>
          </p:cNvPr>
          <p:cNvSpPr txBox="1"/>
          <p:nvPr/>
        </p:nvSpPr>
        <p:spPr>
          <a:xfrm>
            <a:off x="5432201" y="1835031"/>
            <a:ext cx="3023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Based on:</a:t>
            </a:r>
          </a:p>
          <a:p>
            <a:r>
              <a:rPr lang="en-US" b="1" dirty="0"/>
              <a:t>	A history of success</a:t>
            </a:r>
          </a:p>
          <a:p>
            <a:r>
              <a:rPr lang="en-US" b="1" dirty="0"/>
              <a:t>	Size/time release studies</a:t>
            </a:r>
          </a:p>
          <a:p>
            <a:r>
              <a:rPr lang="en-US" b="1" dirty="0"/>
              <a:t>	</a:t>
            </a:r>
          </a:p>
        </p:txBody>
      </p:sp>
      <p:grpSp>
        <p:nvGrpSpPr>
          <p:cNvPr id="52" name="Group 92">
            <a:extLst>
              <a:ext uri="{FF2B5EF4-FFF2-40B4-BE49-F238E27FC236}">
                <a16:creationId xmlns:a16="http://schemas.microsoft.com/office/drawing/2014/main" id="{7F949F44-24F1-3041-836D-CFED3140AE7F}"/>
              </a:ext>
            </a:extLst>
          </p:cNvPr>
          <p:cNvGrpSpPr>
            <a:grpSpLocks/>
          </p:cNvGrpSpPr>
          <p:nvPr/>
        </p:nvGrpSpPr>
        <p:grpSpPr bwMode="auto">
          <a:xfrm>
            <a:off x="6438264" y="3833747"/>
            <a:ext cx="1103313" cy="249238"/>
            <a:chOff x="4608" y="1104"/>
            <a:chExt cx="595" cy="158"/>
          </a:xfrm>
        </p:grpSpPr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16AF3149-2BC4-A547-BBD9-5C655C30D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55" name="Group 94">
                <a:extLst>
                  <a:ext uri="{FF2B5EF4-FFF2-40B4-BE49-F238E27FC236}">
                    <a16:creationId xmlns:a16="http://schemas.microsoft.com/office/drawing/2014/main" id="{A83E3C9A-933D-BF43-8456-85A52574E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57" name="AutoShape 95">
                  <a:extLst>
                    <a:ext uri="{FF2B5EF4-FFF2-40B4-BE49-F238E27FC236}">
                      <a16:creationId xmlns:a16="http://schemas.microsoft.com/office/drawing/2014/main" id="{CC95186B-1B22-B347-9DD7-706A30725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96">
                  <a:extLst>
                    <a:ext uri="{FF2B5EF4-FFF2-40B4-BE49-F238E27FC236}">
                      <a16:creationId xmlns:a16="http://schemas.microsoft.com/office/drawing/2014/main" id="{A0281A08-F86C-3741-A421-A2939BE31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97">
                  <a:extLst>
                    <a:ext uri="{FF2B5EF4-FFF2-40B4-BE49-F238E27FC236}">
                      <a16:creationId xmlns:a16="http://schemas.microsoft.com/office/drawing/2014/main" id="{79B05C61-AE25-834D-BC0D-F2B03E28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98">
                <a:extLst>
                  <a:ext uri="{FF2B5EF4-FFF2-40B4-BE49-F238E27FC236}">
                    <a16:creationId xmlns:a16="http://schemas.microsoft.com/office/drawing/2014/main" id="{3A7C143A-8CAC-EE40-833E-145839D1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DE9EF17D-4028-AC41-8C96-848835C5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id="{4637F003-D2D8-6043-85B3-59F879492F4A}"/>
              </a:ext>
            </a:extLst>
          </p:cNvPr>
          <p:cNvGrpSpPr>
            <a:grpSpLocks/>
          </p:cNvGrpSpPr>
          <p:nvPr/>
        </p:nvGrpSpPr>
        <p:grpSpPr bwMode="auto">
          <a:xfrm>
            <a:off x="6590664" y="3986147"/>
            <a:ext cx="1103313" cy="249238"/>
            <a:chOff x="4608" y="1104"/>
            <a:chExt cx="595" cy="158"/>
          </a:xfrm>
        </p:grpSpPr>
        <p:grpSp>
          <p:nvGrpSpPr>
            <p:cNvPr id="69" name="Group 93">
              <a:extLst>
                <a:ext uri="{FF2B5EF4-FFF2-40B4-BE49-F238E27FC236}">
                  <a16:creationId xmlns:a16="http://schemas.microsoft.com/office/drawing/2014/main" id="{6284DC70-1400-1141-8776-40051A1CD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1" name="Group 94">
                <a:extLst>
                  <a:ext uri="{FF2B5EF4-FFF2-40B4-BE49-F238E27FC236}">
                    <a16:creationId xmlns:a16="http://schemas.microsoft.com/office/drawing/2014/main" id="{87D61F13-26E7-8440-92C5-6E8837E76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73" name="AutoShape 95">
                  <a:extLst>
                    <a:ext uri="{FF2B5EF4-FFF2-40B4-BE49-F238E27FC236}">
                      <a16:creationId xmlns:a16="http://schemas.microsoft.com/office/drawing/2014/main" id="{0B9D5992-7BF7-A248-8942-0A5132599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96">
                  <a:extLst>
                    <a:ext uri="{FF2B5EF4-FFF2-40B4-BE49-F238E27FC236}">
                      <a16:creationId xmlns:a16="http://schemas.microsoft.com/office/drawing/2014/main" id="{41091152-574F-9C4D-9430-83684645A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97">
                  <a:extLst>
                    <a:ext uri="{FF2B5EF4-FFF2-40B4-BE49-F238E27FC236}">
                      <a16:creationId xmlns:a16="http://schemas.microsoft.com/office/drawing/2014/main" id="{37EA2641-C637-2B4F-BF94-8E03D2E5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Oval 98">
                <a:extLst>
                  <a:ext uri="{FF2B5EF4-FFF2-40B4-BE49-F238E27FC236}">
                    <a16:creationId xmlns:a16="http://schemas.microsoft.com/office/drawing/2014/main" id="{57D97AB5-4445-8545-AC03-3C3F5D9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E3146603-5089-C142-87EB-AAF97324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92">
            <a:extLst>
              <a:ext uri="{FF2B5EF4-FFF2-40B4-BE49-F238E27FC236}">
                <a16:creationId xmlns:a16="http://schemas.microsoft.com/office/drawing/2014/main" id="{C45693E1-1D6D-A74F-BA11-FD48F74D0E5C}"/>
              </a:ext>
            </a:extLst>
          </p:cNvPr>
          <p:cNvGrpSpPr>
            <a:grpSpLocks/>
          </p:cNvGrpSpPr>
          <p:nvPr/>
        </p:nvGrpSpPr>
        <p:grpSpPr bwMode="auto">
          <a:xfrm>
            <a:off x="6743064" y="4138547"/>
            <a:ext cx="1103313" cy="249238"/>
            <a:chOff x="4608" y="1104"/>
            <a:chExt cx="595" cy="158"/>
          </a:xfrm>
        </p:grpSpPr>
        <p:grpSp>
          <p:nvGrpSpPr>
            <p:cNvPr id="77" name="Group 93">
              <a:extLst>
                <a:ext uri="{FF2B5EF4-FFF2-40B4-BE49-F238E27FC236}">
                  <a16:creationId xmlns:a16="http://schemas.microsoft.com/office/drawing/2014/main" id="{80A26786-0DD0-4245-B6DE-0DE9A69A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9" name="Group 94">
                <a:extLst>
                  <a:ext uri="{FF2B5EF4-FFF2-40B4-BE49-F238E27FC236}">
                    <a16:creationId xmlns:a16="http://schemas.microsoft.com/office/drawing/2014/main" id="{7E102734-0AAA-E441-BEB9-07F822472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F9172AF8-B316-8942-9F10-0E16C8F5D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Oval 96">
                  <a:extLst>
                    <a:ext uri="{FF2B5EF4-FFF2-40B4-BE49-F238E27FC236}">
                      <a16:creationId xmlns:a16="http://schemas.microsoft.com/office/drawing/2014/main" id="{ABA1391F-1FD2-3B41-9E8A-6E5CE2A27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Oval 97">
                  <a:extLst>
                    <a:ext uri="{FF2B5EF4-FFF2-40B4-BE49-F238E27FC236}">
                      <a16:creationId xmlns:a16="http://schemas.microsoft.com/office/drawing/2014/main" id="{88EBBB23-9B66-6743-B38C-420175511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Oval 98">
                <a:extLst>
                  <a:ext uri="{FF2B5EF4-FFF2-40B4-BE49-F238E27FC236}">
                    <a16:creationId xmlns:a16="http://schemas.microsoft.com/office/drawing/2014/main" id="{6ABE2D85-C955-4847-B827-79E253D2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658DA0D7-58A6-9D4D-A718-5368C18E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92">
            <a:extLst>
              <a:ext uri="{FF2B5EF4-FFF2-40B4-BE49-F238E27FC236}">
                <a16:creationId xmlns:a16="http://schemas.microsoft.com/office/drawing/2014/main" id="{29C19DFB-77B1-7248-B1EA-05CD6191FF6D}"/>
              </a:ext>
            </a:extLst>
          </p:cNvPr>
          <p:cNvGrpSpPr>
            <a:grpSpLocks/>
          </p:cNvGrpSpPr>
          <p:nvPr/>
        </p:nvGrpSpPr>
        <p:grpSpPr bwMode="auto">
          <a:xfrm>
            <a:off x="6895464" y="4290947"/>
            <a:ext cx="1103313" cy="249238"/>
            <a:chOff x="4608" y="1104"/>
            <a:chExt cx="595" cy="158"/>
          </a:xfrm>
        </p:grpSpPr>
        <p:grpSp>
          <p:nvGrpSpPr>
            <p:cNvPr id="85" name="Group 93">
              <a:extLst>
                <a:ext uri="{FF2B5EF4-FFF2-40B4-BE49-F238E27FC236}">
                  <a16:creationId xmlns:a16="http://schemas.microsoft.com/office/drawing/2014/main" id="{F0246152-69A2-CF45-A597-823394EFE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87" name="Group 94">
                <a:extLst>
                  <a:ext uri="{FF2B5EF4-FFF2-40B4-BE49-F238E27FC236}">
                    <a16:creationId xmlns:a16="http://schemas.microsoft.com/office/drawing/2014/main" id="{9FF77459-6126-B843-B58B-BE81AD84B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9" name="AutoShape 95">
                  <a:extLst>
                    <a:ext uri="{FF2B5EF4-FFF2-40B4-BE49-F238E27FC236}">
                      <a16:creationId xmlns:a16="http://schemas.microsoft.com/office/drawing/2014/main" id="{B94C0231-871F-1B4D-B6E5-6592C9F77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96">
                  <a:extLst>
                    <a:ext uri="{FF2B5EF4-FFF2-40B4-BE49-F238E27FC236}">
                      <a16:creationId xmlns:a16="http://schemas.microsoft.com/office/drawing/2014/main" id="{9E6133AC-3DE5-914C-A3E7-EDCE27B98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Oval 97">
                  <a:extLst>
                    <a:ext uri="{FF2B5EF4-FFF2-40B4-BE49-F238E27FC236}">
                      <a16:creationId xmlns:a16="http://schemas.microsoft.com/office/drawing/2014/main" id="{420ED505-19D5-D649-8A68-45013310F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Oval 98">
                <a:extLst>
                  <a:ext uri="{FF2B5EF4-FFF2-40B4-BE49-F238E27FC236}">
                    <a16:creationId xmlns:a16="http://schemas.microsoft.com/office/drawing/2014/main" id="{AAE28ADD-23C6-2A4D-94F1-47D45777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AB1C175F-87C5-B34B-8A66-BB76F452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6C407E11-9A18-9040-8121-6BFBFE9CB253}"/>
              </a:ext>
            </a:extLst>
          </p:cNvPr>
          <p:cNvGrpSpPr>
            <a:grpSpLocks/>
          </p:cNvGrpSpPr>
          <p:nvPr/>
        </p:nvGrpSpPr>
        <p:grpSpPr bwMode="auto">
          <a:xfrm>
            <a:off x="7047864" y="4443347"/>
            <a:ext cx="1103313" cy="249238"/>
            <a:chOff x="4608" y="1104"/>
            <a:chExt cx="595" cy="158"/>
          </a:xfrm>
        </p:grpSpPr>
        <p:grpSp>
          <p:nvGrpSpPr>
            <p:cNvPr id="93" name="Group 93">
              <a:extLst>
                <a:ext uri="{FF2B5EF4-FFF2-40B4-BE49-F238E27FC236}">
                  <a16:creationId xmlns:a16="http://schemas.microsoft.com/office/drawing/2014/main" id="{2B20A76C-9AF2-9D40-B6AA-59B296D67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E5F4178-5B76-CB40-AE47-DD21B5ED2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97" name="AutoShape 95">
                  <a:extLst>
                    <a:ext uri="{FF2B5EF4-FFF2-40B4-BE49-F238E27FC236}">
                      <a16:creationId xmlns:a16="http://schemas.microsoft.com/office/drawing/2014/main" id="{E0117DCC-EF1A-0A4D-BEBD-D2CEE6EC2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96">
                  <a:extLst>
                    <a:ext uri="{FF2B5EF4-FFF2-40B4-BE49-F238E27FC236}">
                      <a16:creationId xmlns:a16="http://schemas.microsoft.com/office/drawing/2014/main" id="{082979C3-B3C7-9C4A-8109-F7F8B5A36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97">
                  <a:extLst>
                    <a:ext uri="{FF2B5EF4-FFF2-40B4-BE49-F238E27FC236}">
                      <a16:creationId xmlns:a16="http://schemas.microsoft.com/office/drawing/2014/main" id="{E7509A66-F1AE-DD43-B3B3-7A1EBEBFA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Oval 98">
                <a:extLst>
                  <a:ext uri="{FF2B5EF4-FFF2-40B4-BE49-F238E27FC236}">
                    <a16:creationId xmlns:a16="http://schemas.microsoft.com/office/drawing/2014/main" id="{FEC4CCB7-9BCE-334F-8205-65D7DB2F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CC918E5A-3E25-964C-8CCC-D1D17C41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2">
            <a:extLst>
              <a:ext uri="{FF2B5EF4-FFF2-40B4-BE49-F238E27FC236}">
                <a16:creationId xmlns:a16="http://schemas.microsoft.com/office/drawing/2014/main" id="{20DD86FB-77E5-C044-9DED-CE3CC0B95F61}"/>
              </a:ext>
            </a:extLst>
          </p:cNvPr>
          <p:cNvGrpSpPr>
            <a:grpSpLocks/>
          </p:cNvGrpSpPr>
          <p:nvPr/>
        </p:nvGrpSpPr>
        <p:grpSpPr bwMode="auto">
          <a:xfrm>
            <a:off x="7200264" y="4595747"/>
            <a:ext cx="1103313" cy="249238"/>
            <a:chOff x="4608" y="1104"/>
            <a:chExt cx="595" cy="158"/>
          </a:xfrm>
        </p:grpSpPr>
        <p:grpSp>
          <p:nvGrpSpPr>
            <p:cNvPr id="101" name="Group 93">
              <a:extLst>
                <a:ext uri="{FF2B5EF4-FFF2-40B4-BE49-F238E27FC236}">
                  <a16:creationId xmlns:a16="http://schemas.microsoft.com/office/drawing/2014/main" id="{952A14F8-A0DB-E047-B4D0-C78C25DB9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03" name="Group 94">
                <a:extLst>
                  <a:ext uri="{FF2B5EF4-FFF2-40B4-BE49-F238E27FC236}">
                    <a16:creationId xmlns:a16="http://schemas.microsoft.com/office/drawing/2014/main" id="{7CEC9DBA-69AC-9F4C-9779-637978D46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05" name="AutoShape 95">
                  <a:extLst>
                    <a:ext uri="{FF2B5EF4-FFF2-40B4-BE49-F238E27FC236}">
                      <a16:creationId xmlns:a16="http://schemas.microsoft.com/office/drawing/2014/main" id="{1CBF8B45-9E4E-C445-82CE-CED40D864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Oval 96">
                  <a:extLst>
                    <a:ext uri="{FF2B5EF4-FFF2-40B4-BE49-F238E27FC236}">
                      <a16:creationId xmlns:a16="http://schemas.microsoft.com/office/drawing/2014/main" id="{EC61B2ED-3C80-7442-B5D5-00D324512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Oval 97">
                  <a:extLst>
                    <a:ext uri="{FF2B5EF4-FFF2-40B4-BE49-F238E27FC236}">
                      <a16:creationId xmlns:a16="http://schemas.microsoft.com/office/drawing/2014/main" id="{AC8159E7-3556-C642-8E30-AAC73FE7E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Oval 98">
                <a:extLst>
                  <a:ext uri="{FF2B5EF4-FFF2-40B4-BE49-F238E27FC236}">
                    <a16:creationId xmlns:a16="http://schemas.microsoft.com/office/drawing/2014/main" id="{009B75B6-D6DB-F547-9403-078CF7EBC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786BF066-087D-344C-A02B-F3C24C7F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92">
            <a:extLst>
              <a:ext uri="{FF2B5EF4-FFF2-40B4-BE49-F238E27FC236}">
                <a16:creationId xmlns:a16="http://schemas.microsoft.com/office/drawing/2014/main" id="{E90DDD39-5864-0F4A-A234-58946EC134D3}"/>
              </a:ext>
            </a:extLst>
          </p:cNvPr>
          <p:cNvGrpSpPr>
            <a:grpSpLocks/>
          </p:cNvGrpSpPr>
          <p:nvPr/>
        </p:nvGrpSpPr>
        <p:grpSpPr bwMode="auto">
          <a:xfrm>
            <a:off x="7352664" y="4748147"/>
            <a:ext cx="1103313" cy="249238"/>
            <a:chOff x="4608" y="1104"/>
            <a:chExt cx="595" cy="158"/>
          </a:xfrm>
        </p:grpSpPr>
        <p:grpSp>
          <p:nvGrpSpPr>
            <p:cNvPr id="109" name="Group 93">
              <a:extLst>
                <a:ext uri="{FF2B5EF4-FFF2-40B4-BE49-F238E27FC236}">
                  <a16:creationId xmlns:a16="http://schemas.microsoft.com/office/drawing/2014/main" id="{78E724EB-ED71-4F41-A4B4-CFF0118A7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11" name="Group 94">
                <a:extLst>
                  <a:ext uri="{FF2B5EF4-FFF2-40B4-BE49-F238E27FC236}">
                    <a16:creationId xmlns:a16="http://schemas.microsoft.com/office/drawing/2014/main" id="{F43F75F9-B244-E544-B6CD-21CF008BE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13" name="AutoShape 95">
                  <a:extLst>
                    <a:ext uri="{FF2B5EF4-FFF2-40B4-BE49-F238E27FC236}">
                      <a16:creationId xmlns:a16="http://schemas.microsoft.com/office/drawing/2014/main" id="{F81D926A-B46A-814E-817B-AE3D5645F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96">
                  <a:extLst>
                    <a:ext uri="{FF2B5EF4-FFF2-40B4-BE49-F238E27FC236}">
                      <a16:creationId xmlns:a16="http://schemas.microsoft.com/office/drawing/2014/main" id="{FBFA7E0D-CD33-344E-9358-D3D95B661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97">
                  <a:extLst>
                    <a:ext uri="{FF2B5EF4-FFF2-40B4-BE49-F238E27FC236}">
                      <a16:creationId xmlns:a16="http://schemas.microsoft.com/office/drawing/2014/main" id="{6F54B495-FDB9-A848-B369-8D9BCAE0A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Oval 98">
                <a:extLst>
                  <a:ext uri="{FF2B5EF4-FFF2-40B4-BE49-F238E27FC236}">
                    <a16:creationId xmlns:a16="http://schemas.microsoft.com/office/drawing/2014/main" id="{92AD3E80-7742-5348-8DFB-425FE723A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7B8E1DD-9700-0744-94BF-53D02235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92">
            <a:extLst>
              <a:ext uri="{FF2B5EF4-FFF2-40B4-BE49-F238E27FC236}">
                <a16:creationId xmlns:a16="http://schemas.microsoft.com/office/drawing/2014/main" id="{D819AC7D-EEB0-7F44-AAC8-5DEC3DF20976}"/>
              </a:ext>
            </a:extLst>
          </p:cNvPr>
          <p:cNvGrpSpPr>
            <a:grpSpLocks/>
          </p:cNvGrpSpPr>
          <p:nvPr/>
        </p:nvGrpSpPr>
        <p:grpSpPr bwMode="auto">
          <a:xfrm>
            <a:off x="6837520" y="3817760"/>
            <a:ext cx="1103313" cy="249238"/>
            <a:chOff x="4608" y="1104"/>
            <a:chExt cx="595" cy="158"/>
          </a:xfrm>
        </p:grpSpPr>
        <p:grpSp>
          <p:nvGrpSpPr>
            <p:cNvPr id="122" name="Group 93">
              <a:extLst>
                <a:ext uri="{FF2B5EF4-FFF2-40B4-BE49-F238E27FC236}">
                  <a16:creationId xmlns:a16="http://schemas.microsoft.com/office/drawing/2014/main" id="{F2810BB7-E8A0-0B41-82BA-3C86FD193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24" name="Group 94">
                <a:extLst>
                  <a:ext uri="{FF2B5EF4-FFF2-40B4-BE49-F238E27FC236}">
                    <a16:creationId xmlns:a16="http://schemas.microsoft.com/office/drawing/2014/main" id="{450D96B4-AAE0-AD4F-9C4B-9D5C927A2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26" name="AutoShape 95">
                  <a:extLst>
                    <a:ext uri="{FF2B5EF4-FFF2-40B4-BE49-F238E27FC236}">
                      <a16:creationId xmlns:a16="http://schemas.microsoft.com/office/drawing/2014/main" id="{64622B8E-5AC0-B64C-A739-460CDC88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96">
                  <a:extLst>
                    <a:ext uri="{FF2B5EF4-FFF2-40B4-BE49-F238E27FC236}">
                      <a16:creationId xmlns:a16="http://schemas.microsoft.com/office/drawing/2014/main" id="{0127E025-2EB9-DB4C-9FD7-94369C59E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97">
                  <a:extLst>
                    <a:ext uri="{FF2B5EF4-FFF2-40B4-BE49-F238E27FC236}">
                      <a16:creationId xmlns:a16="http://schemas.microsoft.com/office/drawing/2014/main" id="{2BA719F7-F9D5-4549-947C-2EDC3A100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" name="Oval 98">
                <a:extLst>
                  <a:ext uri="{FF2B5EF4-FFF2-40B4-BE49-F238E27FC236}">
                    <a16:creationId xmlns:a16="http://schemas.microsoft.com/office/drawing/2014/main" id="{E5DD00FB-80BB-E04D-9D80-075A6C97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F7387ADC-74E7-5C4C-ADFE-37B4590C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92">
            <a:extLst>
              <a:ext uri="{FF2B5EF4-FFF2-40B4-BE49-F238E27FC236}">
                <a16:creationId xmlns:a16="http://schemas.microsoft.com/office/drawing/2014/main" id="{FCB84603-6C50-A74A-8D8E-ED6B4BEC2FF7}"/>
              </a:ext>
            </a:extLst>
          </p:cNvPr>
          <p:cNvGrpSpPr>
            <a:grpSpLocks/>
          </p:cNvGrpSpPr>
          <p:nvPr/>
        </p:nvGrpSpPr>
        <p:grpSpPr bwMode="auto">
          <a:xfrm>
            <a:off x="6989920" y="3970160"/>
            <a:ext cx="1103313" cy="249238"/>
            <a:chOff x="4608" y="1104"/>
            <a:chExt cx="595" cy="158"/>
          </a:xfrm>
        </p:grpSpPr>
        <p:grpSp>
          <p:nvGrpSpPr>
            <p:cNvPr id="130" name="Group 93">
              <a:extLst>
                <a:ext uri="{FF2B5EF4-FFF2-40B4-BE49-F238E27FC236}">
                  <a16:creationId xmlns:a16="http://schemas.microsoft.com/office/drawing/2014/main" id="{E39A13B2-7736-D64D-A53E-3101CBE92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32" name="Group 94">
                <a:extLst>
                  <a:ext uri="{FF2B5EF4-FFF2-40B4-BE49-F238E27FC236}">
                    <a16:creationId xmlns:a16="http://schemas.microsoft.com/office/drawing/2014/main" id="{84488873-4625-334B-B781-A8B31F09A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34" name="AutoShape 95">
                  <a:extLst>
                    <a:ext uri="{FF2B5EF4-FFF2-40B4-BE49-F238E27FC236}">
                      <a16:creationId xmlns:a16="http://schemas.microsoft.com/office/drawing/2014/main" id="{3C047303-ED52-9E48-91E9-401FC62A8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96">
                  <a:extLst>
                    <a:ext uri="{FF2B5EF4-FFF2-40B4-BE49-F238E27FC236}">
                      <a16:creationId xmlns:a16="http://schemas.microsoft.com/office/drawing/2014/main" id="{F9A0B89B-C5EB-9B47-B58E-B38D85B62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Oval 97">
                  <a:extLst>
                    <a:ext uri="{FF2B5EF4-FFF2-40B4-BE49-F238E27FC236}">
                      <a16:creationId xmlns:a16="http://schemas.microsoft.com/office/drawing/2014/main" id="{CE1A7BFC-1F8F-5943-B9D6-52A9C3BE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Oval 98">
                <a:extLst>
                  <a:ext uri="{FF2B5EF4-FFF2-40B4-BE49-F238E27FC236}">
                    <a16:creationId xmlns:a16="http://schemas.microsoft.com/office/drawing/2014/main" id="{DACC8C9C-85F1-3B44-971F-9A9B40A1D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38535729-6BBF-E44A-BB13-B8C78D53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92">
            <a:extLst>
              <a:ext uri="{FF2B5EF4-FFF2-40B4-BE49-F238E27FC236}">
                <a16:creationId xmlns:a16="http://schemas.microsoft.com/office/drawing/2014/main" id="{2A7B31CF-D506-4348-BBD6-3898915141F4}"/>
              </a:ext>
            </a:extLst>
          </p:cNvPr>
          <p:cNvGrpSpPr>
            <a:grpSpLocks/>
          </p:cNvGrpSpPr>
          <p:nvPr/>
        </p:nvGrpSpPr>
        <p:grpSpPr bwMode="auto">
          <a:xfrm>
            <a:off x="7142320" y="4122560"/>
            <a:ext cx="1103313" cy="249238"/>
            <a:chOff x="4608" y="1104"/>
            <a:chExt cx="595" cy="158"/>
          </a:xfrm>
        </p:grpSpPr>
        <p:grpSp>
          <p:nvGrpSpPr>
            <p:cNvPr id="138" name="Group 93">
              <a:extLst>
                <a:ext uri="{FF2B5EF4-FFF2-40B4-BE49-F238E27FC236}">
                  <a16:creationId xmlns:a16="http://schemas.microsoft.com/office/drawing/2014/main" id="{B700AC34-62DA-1842-8602-C52F18F68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0" name="Group 94">
                <a:extLst>
                  <a:ext uri="{FF2B5EF4-FFF2-40B4-BE49-F238E27FC236}">
                    <a16:creationId xmlns:a16="http://schemas.microsoft.com/office/drawing/2014/main" id="{87D522D0-2775-6A42-9A6C-33D1FB038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42" name="AutoShape 95">
                  <a:extLst>
                    <a:ext uri="{FF2B5EF4-FFF2-40B4-BE49-F238E27FC236}">
                      <a16:creationId xmlns:a16="http://schemas.microsoft.com/office/drawing/2014/main" id="{E677BA98-5EB3-264C-8BF3-83480E8D7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6">
                  <a:extLst>
                    <a:ext uri="{FF2B5EF4-FFF2-40B4-BE49-F238E27FC236}">
                      <a16:creationId xmlns:a16="http://schemas.microsoft.com/office/drawing/2014/main" id="{635DBB7D-DAD3-204A-949A-262B654E8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97">
                  <a:extLst>
                    <a:ext uri="{FF2B5EF4-FFF2-40B4-BE49-F238E27FC236}">
                      <a16:creationId xmlns:a16="http://schemas.microsoft.com/office/drawing/2014/main" id="{5AEA8633-6C07-9B45-BC3C-1051080BD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" name="Oval 98">
                <a:extLst>
                  <a:ext uri="{FF2B5EF4-FFF2-40B4-BE49-F238E27FC236}">
                    <a16:creationId xmlns:a16="http://schemas.microsoft.com/office/drawing/2014/main" id="{36B66E82-0E7B-FE40-9E02-ED5146B0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3823B31-3C6B-9945-9320-58059AD0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92">
            <a:extLst>
              <a:ext uri="{FF2B5EF4-FFF2-40B4-BE49-F238E27FC236}">
                <a16:creationId xmlns:a16="http://schemas.microsoft.com/office/drawing/2014/main" id="{28E30DFD-0C49-6748-A741-106803BDEB77}"/>
              </a:ext>
            </a:extLst>
          </p:cNvPr>
          <p:cNvGrpSpPr>
            <a:grpSpLocks/>
          </p:cNvGrpSpPr>
          <p:nvPr/>
        </p:nvGrpSpPr>
        <p:grpSpPr bwMode="auto">
          <a:xfrm>
            <a:off x="7294720" y="4274960"/>
            <a:ext cx="1103313" cy="249238"/>
            <a:chOff x="4608" y="1104"/>
            <a:chExt cx="595" cy="158"/>
          </a:xfrm>
        </p:grpSpPr>
        <p:grpSp>
          <p:nvGrpSpPr>
            <p:cNvPr id="146" name="Group 93">
              <a:extLst>
                <a:ext uri="{FF2B5EF4-FFF2-40B4-BE49-F238E27FC236}">
                  <a16:creationId xmlns:a16="http://schemas.microsoft.com/office/drawing/2014/main" id="{D60482F0-D0CA-464C-969E-330A82CE8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8" name="Group 94">
                <a:extLst>
                  <a:ext uri="{FF2B5EF4-FFF2-40B4-BE49-F238E27FC236}">
                    <a16:creationId xmlns:a16="http://schemas.microsoft.com/office/drawing/2014/main" id="{A4770E34-2189-0F4C-AF30-EEC3B1B1F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0" name="AutoShape 95">
                  <a:extLst>
                    <a:ext uri="{FF2B5EF4-FFF2-40B4-BE49-F238E27FC236}">
                      <a16:creationId xmlns:a16="http://schemas.microsoft.com/office/drawing/2014/main" id="{3657F59B-8674-FE45-A5F9-3742614BB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Oval 96">
                  <a:extLst>
                    <a:ext uri="{FF2B5EF4-FFF2-40B4-BE49-F238E27FC236}">
                      <a16:creationId xmlns:a16="http://schemas.microsoft.com/office/drawing/2014/main" id="{F5194649-F8BA-4A48-9EF0-D7A688D86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97">
                  <a:extLst>
                    <a:ext uri="{FF2B5EF4-FFF2-40B4-BE49-F238E27FC236}">
                      <a16:creationId xmlns:a16="http://schemas.microsoft.com/office/drawing/2014/main" id="{BB311B81-2A17-0B4B-9EA7-4E7559C60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" name="Oval 98">
                <a:extLst>
                  <a:ext uri="{FF2B5EF4-FFF2-40B4-BE49-F238E27FC236}">
                    <a16:creationId xmlns:a16="http://schemas.microsoft.com/office/drawing/2014/main" id="{E3C92B94-F159-E44B-B09B-E064184DE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Freeform 99">
              <a:extLst>
                <a:ext uri="{FF2B5EF4-FFF2-40B4-BE49-F238E27FC236}">
                  <a16:creationId xmlns:a16="http://schemas.microsoft.com/office/drawing/2014/main" id="{76AEEB01-BFB0-9343-B617-5640DA02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4CCFE104-C156-E044-AD90-AFC8367B2FB5}"/>
              </a:ext>
            </a:extLst>
          </p:cNvPr>
          <p:cNvGrpSpPr>
            <a:grpSpLocks/>
          </p:cNvGrpSpPr>
          <p:nvPr/>
        </p:nvGrpSpPr>
        <p:grpSpPr bwMode="auto">
          <a:xfrm>
            <a:off x="7447120" y="4427360"/>
            <a:ext cx="1103313" cy="249238"/>
            <a:chOff x="4608" y="1104"/>
            <a:chExt cx="595" cy="158"/>
          </a:xfrm>
        </p:grpSpPr>
        <p:grpSp>
          <p:nvGrpSpPr>
            <p:cNvPr id="154" name="Group 93">
              <a:extLst>
                <a:ext uri="{FF2B5EF4-FFF2-40B4-BE49-F238E27FC236}">
                  <a16:creationId xmlns:a16="http://schemas.microsoft.com/office/drawing/2014/main" id="{984DF1F2-9F28-824A-BF2E-E24E45AC9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3A87E2E-A1C0-AA45-84CA-1641185A3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8" name="AutoShape 95">
                  <a:extLst>
                    <a:ext uri="{FF2B5EF4-FFF2-40B4-BE49-F238E27FC236}">
                      <a16:creationId xmlns:a16="http://schemas.microsoft.com/office/drawing/2014/main" id="{8FC68AF0-42D6-F94F-AF8E-38119F1F6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96">
                  <a:extLst>
                    <a:ext uri="{FF2B5EF4-FFF2-40B4-BE49-F238E27FC236}">
                      <a16:creationId xmlns:a16="http://schemas.microsoft.com/office/drawing/2014/main" id="{907555DE-336C-9242-98FE-94EFCAE83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97">
                  <a:extLst>
                    <a:ext uri="{FF2B5EF4-FFF2-40B4-BE49-F238E27FC236}">
                      <a16:creationId xmlns:a16="http://schemas.microsoft.com/office/drawing/2014/main" id="{F3CC87E6-9302-754B-9957-9EAE6A251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" name="Oval 98">
                <a:extLst>
                  <a:ext uri="{FF2B5EF4-FFF2-40B4-BE49-F238E27FC236}">
                    <a16:creationId xmlns:a16="http://schemas.microsoft.com/office/drawing/2014/main" id="{ADB3A19C-6806-9B41-BC5A-BD203F316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919DFB44-F3D9-ED48-BB1C-5AEF44CD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92">
            <a:extLst>
              <a:ext uri="{FF2B5EF4-FFF2-40B4-BE49-F238E27FC236}">
                <a16:creationId xmlns:a16="http://schemas.microsoft.com/office/drawing/2014/main" id="{969CC11A-91A5-6F4F-8075-D081513A2EB4}"/>
              </a:ext>
            </a:extLst>
          </p:cNvPr>
          <p:cNvGrpSpPr>
            <a:grpSpLocks/>
          </p:cNvGrpSpPr>
          <p:nvPr/>
        </p:nvGrpSpPr>
        <p:grpSpPr bwMode="auto">
          <a:xfrm>
            <a:off x="7599520" y="4579760"/>
            <a:ext cx="1103313" cy="249238"/>
            <a:chOff x="4608" y="1104"/>
            <a:chExt cx="595" cy="158"/>
          </a:xfrm>
        </p:grpSpPr>
        <p:grpSp>
          <p:nvGrpSpPr>
            <p:cNvPr id="162" name="Group 93">
              <a:extLst>
                <a:ext uri="{FF2B5EF4-FFF2-40B4-BE49-F238E27FC236}">
                  <a16:creationId xmlns:a16="http://schemas.microsoft.com/office/drawing/2014/main" id="{DCCF694A-163B-5843-98EF-61A1B5F29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64" name="Group 94">
                <a:extLst>
                  <a:ext uri="{FF2B5EF4-FFF2-40B4-BE49-F238E27FC236}">
                    <a16:creationId xmlns:a16="http://schemas.microsoft.com/office/drawing/2014/main" id="{CC0C756A-CD74-9D4E-A693-6A2511604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66" name="AutoShape 95">
                  <a:extLst>
                    <a:ext uri="{FF2B5EF4-FFF2-40B4-BE49-F238E27FC236}">
                      <a16:creationId xmlns:a16="http://schemas.microsoft.com/office/drawing/2014/main" id="{67091A83-7FC2-9D49-979E-4055018FF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Oval 96">
                  <a:extLst>
                    <a:ext uri="{FF2B5EF4-FFF2-40B4-BE49-F238E27FC236}">
                      <a16:creationId xmlns:a16="http://schemas.microsoft.com/office/drawing/2014/main" id="{4C8ECCB1-5FB8-4744-BFE0-6BA89225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Oval 97">
                  <a:extLst>
                    <a:ext uri="{FF2B5EF4-FFF2-40B4-BE49-F238E27FC236}">
                      <a16:creationId xmlns:a16="http://schemas.microsoft.com/office/drawing/2014/main" id="{53FF2F7D-B9CF-7E42-A67E-F38B73880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" name="Oval 98">
                <a:extLst>
                  <a:ext uri="{FF2B5EF4-FFF2-40B4-BE49-F238E27FC236}">
                    <a16:creationId xmlns:a16="http://schemas.microsoft.com/office/drawing/2014/main" id="{7E332F4B-E2DA-1943-B45F-BCBCF6F24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Freeform 99">
              <a:extLst>
                <a:ext uri="{FF2B5EF4-FFF2-40B4-BE49-F238E27FC236}">
                  <a16:creationId xmlns:a16="http://schemas.microsoft.com/office/drawing/2014/main" id="{005CC43E-935F-604F-B383-0B1EEC71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92">
            <a:extLst>
              <a:ext uri="{FF2B5EF4-FFF2-40B4-BE49-F238E27FC236}">
                <a16:creationId xmlns:a16="http://schemas.microsoft.com/office/drawing/2014/main" id="{A43532E8-14D2-7449-B137-BF569B9E2B72}"/>
              </a:ext>
            </a:extLst>
          </p:cNvPr>
          <p:cNvGrpSpPr>
            <a:grpSpLocks/>
          </p:cNvGrpSpPr>
          <p:nvPr/>
        </p:nvGrpSpPr>
        <p:grpSpPr bwMode="auto">
          <a:xfrm>
            <a:off x="7751920" y="4732160"/>
            <a:ext cx="1103313" cy="249238"/>
            <a:chOff x="4608" y="1104"/>
            <a:chExt cx="595" cy="158"/>
          </a:xfrm>
        </p:grpSpPr>
        <p:grpSp>
          <p:nvGrpSpPr>
            <p:cNvPr id="170" name="Group 93">
              <a:extLst>
                <a:ext uri="{FF2B5EF4-FFF2-40B4-BE49-F238E27FC236}">
                  <a16:creationId xmlns:a16="http://schemas.microsoft.com/office/drawing/2014/main" id="{01ACB6EE-59F1-4A48-B27B-2EE636F58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2" name="Group 94">
                <a:extLst>
                  <a:ext uri="{FF2B5EF4-FFF2-40B4-BE49-F238E27FC236}">
                    <a16:creationId xmlns:a16="http://schemas.microsoft.com/office/drawing/2014/main" id="{D6D2EAD4-F86E-FF45-BAC3-EC1F08188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CBDB2812-97F3-154F-B88E-88F62404A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Oval 96">
                  <a:extLst>
                    <a:ext uri="{FF2B5EF4-FFF2-40B4-BE49-F238E27FC236}">
                      <a16:creationId xmlns:a16="http://schemas.microsoft.com/office/drawing/2014/main" id="{6CE28E36-20A8-1A41-BA37-C6E29FF47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Oval 97">
                  <a:extLst>
                    <a:ext uri="{FF2B5EF4-FFF2-40B4-BE49-F238E27FC236}">
                      <a16:creationId xmlns:a16="http://schemas.microsoft.com/office/drawing/2014/main" id="{F437492F-D5DD-4B40-BD30-C237EA9F0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3" name="Oval 98">
                <a:extLst>
                  <a:ext uri="{FF2B5EF4-FFF2-40B4-BE49-F238E27FC236}">
                    <a16:creationId xmlns:a16="http://schemas.microsoft.com/office/drawing/2014/main" id="{7350E029-E358-D94C-AD7A-AB46C63B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99">
              <a:extLst>
                <a:ext uri="{FF2B5EF4-FFF2-40B4-BE49-F238E27FC236}">
                  <a16:creationId xmlns:a16="http://schemas.microsoft.com/office/drawing/2014/main" id="{D5511A59-6B71-C247-9BD8-67A35C18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29F0FF7F-F49B-1D4A-B80E-1BAE88C3D4CB}"/>
              </a:ext>
            </a:extLst>
          </p:cNvPr>
          <p:cNvSpPr txBox="1"/>
          <p:nvPr/>
        </p:nvSpPr>
        <p:spPr>
          <a:xfrm>
            <a:off x="343308" y="221634"/>
            <a:ext cx="839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Do we want to continue with the current strategy (</a:t>
            </a:r>
            <a:r>
              <a:rPr lang="en-US" sz="2400" b="1" dirty="0">
                <a:solidFill>
                  <a:srgbClr val="00B050"/>
                </a:solidFill>
              </a:rPr>
              <a:t>the big bet</a:t>
            </a:r>
            <a:r>
              <a:rPr lang="en-US" sz="2400" b="1" dirty="0"/>
              <a:t>) or</a:t>
            </a:r>
          </a:p>
          <a:p>
            <a:pPr algn="ctr"/>
            <a:r>
              <a:rPr lang="en-US" sz="2400" b="1" dirty="0"/>
              <a:t>perhaps consider some alternatives?</a:t>
            </a:r>
          </a:p>
        </p:txBody>
      </p:sp>
    </p:spTree>
    <p:extLst>
      <p:ext uri="{BB962C8B-B14F-4D97-AF65-F5344CB8AC3E}">
        <p14:creationId xmlns:p14="http://schemas.microsoft.com/office/powerpoint/2010/main" val="304714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EAEE4F-27FB-5E45-B2C8-B68EB6E263FA}"/>
              </a:ext>
            </a:extLst>
          </p:cNvPr>
          <p:cNvSpPr txBox="1"/>
          <p:nvPr/>
        </p:nvSpPr>
        <p:spPr>
          <a:xfrm>
            <a:off x="446162" y="1046376"/>
            <a:ext cx="825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Are hatchery goals 1) maximizing return every year or </a:t>
            </a:r>
          </a:p>
          <a:p>
            <a:pPr algn="ctr"/>
            <a:r>
              <a:rPr lang="en-US" sz="2800" b="1" dirty="0"/>
              <a:t>2) minimizing variance in return between years?</a:t>
            </a:r>
          </a:p>
        </p:txBody>
      </p:sp>
    </p:spTree>
    <p:extLst>
      <p:ext uri="{BB962C8B-B14F-4D97-AF65-F5344CB8AC3E}">
        <p14:creationId xmlns:p14="http://schemas.microsoft.com/office/powerpoint/2010/main" val="425259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7D5E1D-0E7D-E247-841C-6B4B94D56E65}"/>
              </a:ext>
            </a:extLst>
          </p:cNvPr>
          <p:cNvGrpSpPr/>
          <p:nvPr/>
        </p:nvGrpSpPr>
        <p:grpSpPr>
          <a:xfrm>
            <a:off x="768592" y="2253009"/>
            <a:ext cx="3152959" cy="2323329"/>
            <a:chOff x="1729409" y="1212574"/>
            <a:chExt cx="5416826" cy="28028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D2E7D0F-C776-814B-B11C-00BDF734F442}"/>
                </a:ext>
              </a:extLst>
            </p:cNvPr>
            <p:cNvCxnSpPr/>
            <p:nvPr/>
          </p:nvCxnSpPr>
          <p:spPr>
            <a:xfrm>
              <a:off x="1729409" y="1212574"/>
              <a:ext cx="0" cy="2802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036232-2E21-4A4A-A7BF-753B4F3B3F1E}"/>
                </a:ext>
              </a:extLst>
            </p:cNvPr>
            <p:cNvCxnSpPr/>
            <p:nvPr/>
          </p:nvCxnSpPr>
          <p:spPr>
            <a:xfrm>
              <a:off x="1729409" y="4015409"/>
              <a:ext cx="54168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FFE686-E638-F346-A4FA-69DD23C2F81D}"/>
              </a:ext>
            </a:extLst>
          </p:cNvPr>
          <p:cNvGrpSpPr/>
          <p:nvPr/>
        </p:nvGrpSpPr>
        <p:grpSpPr>
          <a:xfrm>
            <a:off x="4572000" y="2245749"/>
            <a:ext cx="3152959" cy="2323329"/>
            <a:chOff x="1729409" y="1212574"/>
            <a:chExt cx="5416826" cy="28028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09C210-232D-CC48-A3D4-749D6EEE07C2}"/>
                </a:ext>
              </a:extLst>
            </p:cNvPr>
            <p:cNvCxnSpPr/>
            <p:nvPr/>
          </p:nvCxnSpPr>
          <p:spPr>
            <a:xfrm>
              <a:off x="1729409" y="1212574"/>
              <a:ext cx="0" cy="2802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B1243D-719D-3545-A94D-E06430D83CA8}"/>
                </a:ext>
              </a:extLst>
            </p:cNvPr>
            <p:cNvCxnSpPr/>
            <p:nvPr/>
          </p:nvCxnSpPr>
          <p:spPr>
            <a:xfrm>
              <a:off x="1729409" y="4015409"/>
              <a:ext cx="54168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A24823AC-3406-D84C-88B0-4FF2F5E20837}"/>
              </a:ext>
            </a:extLst>
          </p:cNvPr>
          <p:cNvSpPr/>
          <p:nvPr/>
        </p:nvSpPr>
        <p:spPr>
          <a:xfrm>
            <a:off x="961534" y="2366131"/>
            <a:ext cx="2696066" cy="1970202"/>
          </a:xfrm>
          <a:custGeom>
            <a:avLst/>
            <a:gdLst>
              <a:gd name="connsiteX0" fmla="*/ 0 w 2696066"/>
              <a:gd name="connsiteY0" fmla="*/ 1414021 h 1970202"/>
              <a:gd name="connsiteX1" fmla="*/ 235670 w 2696066"/>
              <a:gd name="connsiteY1" fmla="*/ 820132 h 1970202"/>
              <a:gd name="connsiteX2" fmla="*/ 273377 w 2696066"/>
              <a:gd name="connsiteY2" fmla="*/ 1781666 h 1970202"/>
              <a:gd name="connsiteX3" fmla="*/ 452487 w 2696066"/>
              <a:gd name="connsiteY3" fmla="*/ 650450 h 1970202"/>
              <a:gd name="connsiteX4" fmla="*/ 641023 w 2696066"/>
              <a:gd name="connsiteY4" fmla="*/ 320512 h 1970202"/>
              <a:gd name="connsiteX5" fmla="*/ 886120 w 2696066"/>
              <a:gd name="connsiteY5" fmla="*/ 0 h 1970202"/>
              <a:gd name="connsiteX6" fmla="*/ 1036948 w 2696066"/>
              <a:gd name="connsiteY6" fmla="*/ 829559 h 1970202"/>
              <a:gd name="connsiteX7" fmla="*/ 1319753 w 2696066"/>
              <a:gd name="connsiteY7" fmla="*/ 867266 h 1970202"/>
              <a:gd name="connsiteX8" fmla="*/ 1404594 w 2696066"/>
              <a:gd name="connsiteY8" fmla="*/ 1178351 h 1970202"/>
              <a:gd name="connsiteX9" fmla="*/ 1725105 w 2696066"/>
              <a:gd name="connsiteY9" fmla="*/ 150829 h 1970202"/>
              <a:gd name="connsiteX10" fmla="*/ 1838227 w 2696066"/>
              <a:gd name="connsiteY10" fmla="*/ 659876 h 1970202"/>
              <a:gd name="connsiteX11" fmla="*/ 1857080 w 2696066"/>
              <a:gd name="connsiteY11" fmla="*/ 1970202 h 1970202"/>
              <a:gd name="connsiteX12" fmla="*/ 2036190 w 2696066"/>
              <a:gd name="connsiteY12" fmla="*/ 1545996 h 1970202"/>
              <a:gd name="connsiteX13" fmla="*/ 2366128 w 2696066"/>
              <a:gd name="connsiteY13" fmla="*/ 1282046 h 1970202"/>
              <a:gd name="connsiteX14" fmla="*/ 2696066 w 2696066"/>
              <a:gd name="connsiteY14" fmla="*/ 556182 h 19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6066" h="1970202">
                <a:moveTo>
                  <a:pt x="0" y="1414021"/>
                </a:moveTo>
                <a:lnTo>
                  <a:pt x="235670" y="820132"/>
                </a:lnTo>
                <a:lnTo>
                  <a:pt x="273377" y="1781666"/>
                </a:lnTo>
                <a:lnTo>
                  <a:pt x="452487" y="650450"/>
                </a:lnTo>
                <a:lnTo>
                  <a:pt x="641023" y="320512"/>
                </a:lnTo>
                <a:lnTo>
                  <a:pt x="886120" y="0"/>
                </a:lnTo>
                <a:lnTo>
                  <a:pt x="1036948" y="829559"/>
                </a:lnTo>
                <a:lnTo>
                  <a:pt x="1319753" y="867266"/>
                </a:lnTo>
                <a:lnTo>
                  <a:pt x="1404594" y="1178351"/>
                </a:lnTo>
                <a:lnTo>
                  <a:pt x="1725105" y="150829"/>
                </a:lnTo>
                <a:lnTo>
                  <a:pt x="1838227" y="659876"/>
                </a:lnTo>
                <a:lnTo>
                  <a:pt x="1857080" y="1970202"/>
                </a:lnTo>
                <a:lnTo>
                  <a:pt x="2036190" y="1545996"/>
                </a:lnTo>
                <a:lnTo>
                  <a:pt x="2366128" y="1282046"/>
                </a:lnTo>
                <a:lnTo>
                  <a:pt x="2696066" y="55618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BA56AAE-885E-504D-8ED7-CC00E1049B10}"/>
              </a:ext>
            </a:extLst>
          </p:cNvPr>
          <p:cNvSpPr/>
          <p:nvPr/>
        </p:nvSpPr>
        <p:spPr>
          <a:xfrm>
            <a:off x="4743250" y="3044861"/>
            <a:ext cx="3015005" cy="934947"/>
          </a:xfrm>
          <a:custGeom>
            <a:avLst/>
            <a:gdLst>
              <a:gd name="connsiteX0" fmla="*/ 0 w 2696066"/>
              <a:gd name="connsiteY0" fmla="*/ 1414021 h 1970202"/>
              <a:gd name="connsiteX1" fmla="*/ 235670 w 2696066"/>
              <a:gd name="connsiteY1" fmla="*/ 820132 h 1970202"/>
              <a:gd name="connsiteX2" fmla="*/ 273377 w 2696066"/>
              <a:gd name="connsiteY2" fmla="*/ 1781666 h 1970202"/>
              <a:gd name="connsiteX3" fmla="*/ 452487 w 2696066"/>
              <a:gd name="connsiteY3" fmla="*/ 650450 h 1970202"/>
              <a:gd name="connsiteX4" fmla="*/ 641023 w 2696066"/>
              <a:gd name="connsiteY4" fmla="*/ 320512 h 1970202"/>
              <a:gd name="connsiteX5" fmla="*/ 886120 w 2696066"/>
              <a:gd name="connsiteY5" fmla="*/ 0 h 1970202"/>
              <a:gd name="connsiteX6" fmla="*/ 1036948 w 2696066"/>
              <a:gd name="connsiteY6" fmla="*/ 829559 h 1970202"/>
              <a:gd name="connsiteX7" fmla="*/ 1319753 w 2696066"/>
              <a:gd name="connsiteY7" fmla="*/ 867266 h 1970202"/>
              <a:gd name="connsiteX8" fmla="*/ 1404594 w 2696066"/>
              <a:gd name="connsiteY8" fmla="*/ 1178351 h 1970202"/>
              <a:gd name="connsiteX9" fmla="*/ 1725105 w 2696066"/>
              <a:gd name="connsiteY9" fmla="*/ 150829 h 1970202"/>
              <a:gd name="connsiteX10" fmla="*/ 1838227 w 2696066"/>
              <a:gd name="connsiteY10" fmla="*/ 659876 h 1970202"/>
              <a:gd name="connsiteX11" fmla="*/ 1857080 w 2696066"/>
              <a:gd name="connsiteY11" fmla="*/ 1970202 h 1970202"/>
              <a:gd name="connsiteX12" fmla="*/ 2036190 w 2696066"/>
              <a:gd name="connsiteY12" fmla="*/ 1545996 h 1970202"/>
              <a:gd name="connsiteX13" fmla="*/ 2366128 w 2696066"/>
              <a:gd name="connsiteY13" fmla="*/ 1282046 h 1970202"/>
              <a:gd name="connsiteX14" fmla="*/ 2696066 w 2696066"/>
              <a:gd name="connsiteY14" fmla="*/ 556182 h 19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6066" h="1970202">
                <a:moveTo>
                  <a:pt x="0" y="1414021"/>
                </a:moveTo>
                <a:lnTo>
                  <a:pt x="235670" y="820132"/>
                </a:lnTo>
                <a:lnTo>
                  <a:pt x="273377" y="1781666"/>
                </a:lnTo>
                <a:lnTo>
                  <a:pt x="452487" y="650450"/>
                </a:lnTo>
                <a:lnTo>
                  <a:pt x="641023" y="320512"/>
                </a:lnTo>
                <a:lnTo>
                  <a:pt x="886120" y="0"/>
                </a:lnTo>
                <a:lnTo>
                  <a:pt x="1036948" y="829559"/>
                </a:lnTo>
                <a:lnTo>
                  <a:pt x="1319753" y="867266"/>
                </a:lnTo>
                <a:lnTo>
                  <a:pt x="1404594" y="1178351"/>
                </a:lnTo>
                <a:lnTo>
                  <a:pt x="1725105" y="150829"/>
                </a:lnTo>
                <a:lnTo>
                  <a:pt x="1838227" y="659876"/>
                </a:lnTo>
                <a:lnTo>
                  <a:pt x="1857080" y="1970202"/>
                </a:lnTo>
                <a:lnTo>
                  <a:pt x="2036190" y="1545996"/>
                </a:lnTo>
                <a:lnTo>
                  <a:pt x="2366128" y="1282046"/>
                </a:lnTo>
                <a:lnTo>
                  <a:pt x="2696066" y="55618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B07C2E-FB3A-4744-A920-638902E1D63A}"/>
              </a:ext>
            </a:extLst>
          </p:cNvPr>
          <p:cNvCxnSpPr/>
          <p:nvPr/>
        </p:nvCxnSpPr>
        <p:spPr>
          <a:xfrm>
            <a:off x="961534" y="3351232"/>
            <a:ext cx="2875175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8F0740-BEF9-C149-9AA1-A75491C2D1FE}"/>
              </a:ext>
            </a:extLst>
          </p:cNvPr>
          <p:cNvCxnSpPr/>
          <p:nvPr/>
        </p:nvCxnSpPr>
        <p:spPr>
          <a:xfrm>
            <a:off x="4743250" y="3597901"/>
            <a:ext cx="2875175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007C63-1739-8349-9BA9-6F98081184B5}"/>
              </a:ext>
            </a:extLst>
          </p:cNvPr>
          <p:cNvSpPr txBox="1"/>
          <p:nvPr/>
        </p:nvSpPr>
        <p:spPr>
          <a:xfrm>
            <a:off x="1130487" y="1041740"/>
            <a:ext cx="2729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Annual mean is higher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Max annual catch is higher</a:t>
            </a:r>
          </a:p>
          <a:p>
            <a:pPr algn="ctr"/>
            <a:r>
              <a:rPr lang="en-US" b="1" dirty="0"/>
              <a:t>Minimum is lower (bust?)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2A676A-86F3-C54D-AEE0-B5C92B7A56C3}"/>
              </a:ext>
            </a:extLst>
          </p:cNvPr>
          <p:cNvSpPr txBox="1"/>
          <p:nvPr/>
        </p:nvSpPr>
        <p:spPr>
          <a:xfrm>
            <a:off x="4716608" y="1131219"/>
            <a:ext cx="3246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B0F0"/>
                </a:solidFill>
              </a:rPr>
              <a:t>Minimum</a:t>
            </a:r>
            <a:r>
              <a:rPr lang="en-US" b="1" dirty="0">
                <a:solidFill>
                  <a:srgbClr val="00B0F0"/>
                </a:solidFill>
              </a:rPr>
              <a:t> annual catch is higher</a:t>
            </a:r>
          </a:p>
          <a:p>
            <a:pPr algn="ctr"/>
            <a:r>
              <a:rPr lang="en-US" b="1" dirty="0"/>
              <a:t>Variance is lower</a:t>
            </a:r>
          </a:p>
          <a:p>
            <a:pPr algn="ctr"/>
            <a:r>
              <a:rPr lang="en-US" b="1" dirty="0"/>
              <a:t>Mean is lower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C749AE-E122-FA4A-BFB7-47D0C04C9D17}"/>
              </a:ext>
            </a:extLst>
          </p:cNvPr>
          <p:cNvSpPr/>
          <p:nvPr/>
        </p:nvSpPr>
        <p:spPr>
          <a:xfrm>
            <a:off x="2495316" y="2253009"/>
            <a:ext cx="395926" cy="43842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93CF6C-19E1-F84D-A0A7-F4402348CBD8}"/>
              </a:ext>
            </a:extLst>
          </p:cNvPr>
          <p:cNvSpPr/>
          <p:nvPr/>
        </p:nvSpPr>
        <p:spPr>
          <a:xfrm>
            <a:off x="1642190" y="2218291"/>
            <a:ext cx="395926" cy="43842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29CD61-8E86-3F4B-986E-2FF5F3179388}"/>
              </a:ext>
            </a:extLst>
          </p:cNvPr>
          <p:cNvSpPr/>
          <p:nvPr/>
        </p:nvSpPr>
        <p:spPr>
          <a:xfrm>
            <a:off x="4838153" y="3658365"/>
            <a:ext cx="395926" cy="4384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10097-4833-5A4C-B00A-AF470B4EC35A}"/>
              </a:ext>
            </a:extLst>
          </p:cNvPr>
          <p:cNvSpPr/>
          <p:nvPr/>
        </p:nvSpPr>
        <p:spPr>
          <a:xfrm>
            <a:off x="6611963" y="3725090"/>
            <a:ext cx="395926" cy="4384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8CE28-122D-5A48-A504-5783E5F1B149}"/>
              </a:ext>
            </a:extLst>
          </p:cNvPr>
          <p:cNvSpPr txBox="1"/>
          <p:nvPr/>
        </p:nvSpPr>
        <p:spPr>
          <a:xfrm>
            <a:off x="3887407" y="5041366"/>
            <a:ext cx="82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9A5DDF-73C6-B04B-A0D1-364C9207F963}"/>
              </a:ext>
            </a:extLst>
          </p:cNvPr>
          <p:cNvSpPr txBox="1"/>
          <p:nvPr/>
        </p:nvSpPr>
        <p:spPr>
          <a:xfrm rot="16200000">
            <a:off x="-237512" y="316656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Abundance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475B7-416C-1B4C-8D8D-9B04A98DE0F5}"/>
              </a:ext>
            </a:extLst>
          </p:cNvPr>
          <p:cNvSpPr txBox="1"/>
          <p:nvPr/>
        </p:nvSpPr>
        <p:spPr>
          <a:xfrm>
            <a:off x="580501" y="272995"/>
            <a:ext cx="8159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Are there alternative production strategies that might produce</a:t>
            </a:r>
          </a:p>
          <a:p>
            <a:pPr algn="ctr"/>
            <a:r>
              <a:rPr lang="en-US" sz="2400" b="1" dirty="0"/>
              <a:t>different patterns of variance?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69FC03-E95F-AF42-A045-4558BFDC6BAF}"/>
              </a:ext>
            </a:extLst>
          </p:cNvPr>
          <p:cNvSpPr/>
          <p:nvPr/>
        </p:nvSpPr>
        <p:spPr>
          <a:xfrm>
            <a:off x="979177" y="4644217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big bet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C1554-30B8-0840-8A14-E997EDCFDEE4}"/>
              </a:ext>
            </a:extLst>
          </p:cNvPr>
          <p:cNvSpPr txBox="1"/>
          <p:nvPr/>
        </p:nvSpPr>
        <p:spPr>
          <a:xfrm>
            <a:off x="4828727" y="4730547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something else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EE58BC-740D-F642-8544-EC0173CF90C9}"/>
              </a:ext>
            </a:extLst>
          </p:cNvPr>
          <p:cNvSpPr/>
          <p:nvPr/>
        </p:nvSpPr>
        <p:spPr>
          <a:xfrm>
            <a:off x="3053460" y="2239500"/>
            <a:ext cx="6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Max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9F060C-F5E1-EB44-8140-56119A07A995}"/>
              </a:ext>
            </a:extLst>
          </p:cNvPr>
          <p:cNvSpPr/>
          <p:nvPr/>
        </p:nvSpPr>
        <p:spPr>
          <a:xfrm>
            <a:off x="7052244" y="3912124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B0F0"/>
                </a:solidFill>
              </a:rPr>
              <a:t>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3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2" y="1514631"/>
            <a:ext cx="4091828" cy="410768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5E10C3E3-C4BD-E74F-BA6C-3D3C5FAA3F45}"/>
              </a:ext>
            </a:extLst>
          </p:cNvPr>
          <p:cNvSpPr txBox="1"/>
          <p:nvPr/>
        </p:nvSpPr>
        <p:spPr>
          <a:xfrm>
            <a:off x="2684135" y="246819"/>
            <a:ext cx="429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250k each on:  ???? at ???? 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57576DF-5A65-B54B-A920-9FF4D511C775}"/>
              </a:ext>
            </a:extLst>
          </p:cNvPr>
          <p:cNvCxnSpPr>
            <a:cxnSpLocks/>
          </p:cNvCxnSpPr>
          <p:nvPr/>
        </p:nvCxnSpPr>
        <p:spPr>
          <a:xfrm flipV="1">
            <a:off x="4987960" y="2696135"/>
            <a:ext cx="2070622" cy="632413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92">
            <a:extLst>
              <a:ext uri="{FF2B5EF4-FFF2-40B4-BE49-F238E27FC236}">
                <a16:creationId xmlns:a16="http://schemas.microsoft.com/office/drawing/2014/main" id="{7F949F44-24F1-3041-836D-CFED3140AE7F}"/>
              </a:ext>
            </a:extLst>
          </p:cNvPr>
          <p:cNvGrpSpPr>
            <a:grpSpLocks/>
          </p:cNvGrpSpPr>
          <p:nvPr/>
        </p:nvGrpSpPr>
        <p:grpSpPr bwMode="auto">
          <a:xfrm>
            <a:off x="5725293" y="1483067"/>
            <a:ext cx="1103313" cy="249238"/>
            <a:chOff x="4608" y="1104"/>
            <a:chExt cx="595" cy="158"/>
          </a:xfrm>
        </p:grpSpPr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16AF3149-2BC4-A547-BBD9-5C655C30D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55" name="Group 94">
                <a:extLst>
                  <a:ext uri="{FF2B5EF4-FFF2-40B4-BE49-F238E27FC236}">
                    <a16:creationId xmlns:a16="http://schemas.microsoft.com/office/drawing/2014/main" id="{A83E3C9A-933D-BF43-8456-85A52574E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57" name="AutoShape 95">
                  <a:extLst>
                    <a:ext uri="{FF2B5EF4-FFF2-40B4-BE49-F238E27FC236}">
                      <a16:creationId xmlns:a16="http://schemas.microsoft.com/office/drawing/2014/main" id="{CC95186B-1B22-B347-9DD7-706A30725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96">
                  <a:extLst>
                    <a:ext uri="{FF2B5EF4-FFF2-40B4-BE49-F238E27FC236}">
                      <a16:creationId xmlns:a16="http://schemas.microsoft.com/office/drawing/2014/main" id="{A0281A08-F86C-3741-A421-A2939BE31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97">
                  <a:extLst>
                    <a:ext uri="{FF2B5EF4-FFF2-40B4-BE49-F238E27FC236}">
                      <a16:creationId xmlns:a16="http://schemas.microsoft.com/office/drawing/2014/main" id="{79B05C61-AE25-834D-BC0D-F2B03E28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98">
                <a:extLst>
                  <a:ext uri="{FF2B5EF4-FFF2-40B4-BE49-F238E27FC236}">
                    <a16:creationId xmlns:a16="http://schemas.microsoft.com/office/drawing/2014/main" id="{3A7C143A-8CAC-EE40-833E-145839D1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DE9EF17D-4028-AC41-8C96-848835C5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id="{4637F003-D2D8-6043-85B3-59F879492F4A}"/>
              </a:ext>
            </a:extLst>
          </p:cNvPr>
          <p:cNvGrpSpPr>
            <a:grpSpLocks/>
          </p:cNvGrpSpPr>
          <p:nvPr/>
        </p:nvGrpSpPr>
        <p:grpSpPr bwMode="auto">
          <a:xfrm>
            <a:off x="5669714" y="1158989"/>
            <a:ext cx="1103313" cy="249238"/>
            <a:chOff x="4608" y="1104"/>
            <a:chExt cx="595" cy="158"/>
          </a:xfrm>
        </p:grpSpPr>
        <p:grpSp>
          <p:nvGrpSpPr>
            <p:cNvPr id="69" name="Group 93">
              <a:extLst>
                <a:ext uri="{FF2B5EF4-FFF2-40B4-BE49-F238E27FC236}">
                  <a16:creationId xmlns:a16="http://schemas.microsoft.com/office/drawing/2014/main" id="{6284DC70-1400-1141-8776-40051A1CD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1" name="Group 94">
                <a:extLst>
                  <a:ext uri="{FF2B5EF4-FFF2-40B4-BE49-F238E27FC236}">
                    <a16:creationId xmlns:a16="http://schemas.microsoft.com/office/drawing/2014/main" id="{87D61F13-26E7-8440-92C5-6E8837E76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73" name="AutoShape 95">
                  <a:extLst>
                    <a:ext uri="{FF2B5EF4-FFF2-40B4-BE49-F238E27FC236}">
                      <a16:creationId xmlns:a16="http://schemas.microsoft.com/office/drawing/2014/main" id="{0B9D5992-7BF7-A248-8942-0A5132599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96">
                  <a:extLst>
                    <a:ext uri="{FF2B5EF4-FFF2-40B4-BE49-F238E27FC236}">
                      <a16:creationId xmlns:a16="http://schemas.microsoft.com/office/drawing/2014/main" id="{41091152-574F-9C4D-9430-83684645A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97">
                  <a:extLst>
                    <a:ext uri="{FF2B5EF4-FFF2-40B4-BE49-F238E27FC236}">
                      <a16:creationId xmlns:a16="http://schemas.microsoft.com/office/drawing/2014/main" id="{37EA2641-C637-2B4F-BF94-8E03D2E5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Oval 98">
                <a:extLst>
                  <a:ext uri="{FF2B5EF4-FFF2-40B4-BE49-F238E27FC236}">
                    <a16:creationId xmlns:a16="http://schemas.microsoft.com/office/drawing/2014/main" id="{57D97AB5-4445-8545-AC03-3C3F5D9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E3146603-5089-C142-87EB-AAF97324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92">
            <a:extLst>
              <a:ext uri="{FF2B5EF4-FFF2-40B4-BE49-F238E27FC236}">
                <a16:creationId xmlns:a16="http://schemas.microsoft.com/office/drawing/2014/main" id="{C45693E1-1D6D-A74F-BA11-FD48F74D0E5C}"/>
              </a:ext>
            </a:extLst>
          </p:cNvPr>
          <p:cNvGrpSpPr>
            <a:grpSpLocks/>
          </p:cNvGrpSpPr>
          <p:nvPr/>
        </p:nvGrpSpPr>
        <p:grpSpPr bwMode="auto">
          <a:xfrm>
            <a:off x="7154295" y="2307775"/>
            <a:ext cx="1103313" cy="249238"/>
            <a:chOff x="4608" y="1104"/>
            <a:chExt cx="595" cy="158"/>
          </a:xfrm>
        </p:grpSpPr>
        <p:grpSp>
          <p:nvGrpSpPr>
            <p:cNvPr id="77" name="Group 93">
              <a:extLst>
                <a:ext uri="{FF2B5EF4-FFF2-40B4-BE49-F238E27FC236}">
                  <a16:creationId xmlns:a16="http://schemas.microsoft.com/office/drawing/2014/main" id="{80A26786-0DD0-4245-B6DE-0DE9A69A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9" name="Group 94">
                <a:extLst>
                  <a:ext uri="{FF2B5EF4-FFF2-40B4-BE49-F238E27FC236}">
                    <a16:creationId xmlns:a16="http://schemas.microsoft.com/office/drawing/2014/main" id="{7E102734-0AAA-E441-BEB9-07F822472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F9172AF8-B316-8942-9F10-0E16C8F5D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Oval 96">
                  <a:extLst>
                    <a:ext uri="{FF2B5EF4-FFF2-40B4-BE49-F238E27FC236}">
                      <a16:creationId xmlns:a16="http://schemas.microsoft.com/office/drawing/2014/main" id="{ABA1391F-1FD2-3B41-9E8A-6E5CE2A27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Oval 97">
                  <a:extLst>
                    <a:ext uri="{FF2B5EF4-FFF2-40B4-BE49-F238E27FC236}">
                      <a16:creationId xmlns:a16="http://schemas.microsoft.com/office/drawing/2014/main" id="{88EBBB23-9B66-6743-B38C-420175511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Oval 98">
                <a:extLst>
                  <a:ext uri="{FF2B5EF4-FFF2-40B4-BE49-F238E27FC236}">
                    <a16:creationId xmlns:a16="http://schemas.microsoft.com/office/drawing/2014/main" id="{6ABE2D85-C955-4847-B827-79E253D2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658DA0D7-58A6-9D4D-A718-5368C18E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92">
            <a:extLst>
              <a:ext uri="{FF2B5EF4-FFF2-40B4-BE49-F238E27FC236}">
                <a16:creationId xmlns:a16="http://schemas.microsoft.com/office/drawing/2014/main" id="{29C19DFB-77B1-7248-B1EA-05CD6191FF6D}"/>
              </a:ext>
            </a:extLst>
          </p:cNvPr>
          <p:cNvGrpSpPr>
            <a:grpSpLocks/>
          </p:cNvGrpSpPr>
          <p:nvPr/>
        </p:nvGrpSpPr>
        <p:grpSpPr bwMode="auto">
          <a:xfrm>
            <a:off x="7392267" y="2571516"/>
            <a:ext cx="1103313" cy="249238"/>
            <a:chOff x="4608" y="1104"/>
            <a:chExt cx="595" cy="158"/>
          </a:xfrm>
        </p:grpSpPr>
        <p:grpSp>
          <p:nvGrpSpPr>
            <p:cNvPr id="85" name="Group 93">
              <a:extLst>
                <a:ext uri="{FF2B5EF4-FFF2-40B4-BE49-F238E27FC236}">
                  <a16:creationId xmlns:a16="http://schemas.microsoft.com/office/drawing/2014/main" id="{F0246152-69A2-CF45-A597-823394EFE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87" name="Group 94">
                <a:extLst>
                  <a:ext uri="{FF2B5EF4-FFF2-40B4-BE49-F238E27FC236}">
                    <a16:creationId xmlns:a16="http://schemas.microsoft.com/office/drawing/2014/main" id="{9FF77459-6126-B843-B58B-BE81AD84B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9" name="AutoShape 95">
                  <a:extLst>
                    <a:ext uri="{FF2B5EF4-FFF2-40B4-BE49-F238E27FC236}">
                      <a16:creationId xmlns:a16="http://schemas.microsoft.com/office/drawing/2014/main" id="{B94C0231-871F-1B4D-B6E5-6592C9F77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96">
                  <a:extLst>
                    <a:ext uri="{FF2B5EF4-FFF2-40B4-BE49-F238E27FC236}">
                      <a16:creationId xmlns:a16="http://schemas.microsoft.com/office/drawing/2014/main" id="{9E6133AC-3DE5-914C-A3E7-EDCE27B98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Oval 97">
                  <a:extLst>
                    <a:ext uri="{FF2B5EF4-FFF2-40B4-BE49-F238E27FC236}">
                      <a16:creationId xmlns:a16="http://schemas.microsoft.com/office/drawing/2014/main" id="{420ED505-19D5-D649-8A68-45013310F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Oval 98">
                <a:extLst>
                  <a:ext uri="{FF2B5EF4-FFF2-40B4-BE49-F238E27FC236}">
                    <a16:creationId xmlns:a16="http://schemas.microsoft.com/office/drawing/2014/main" id="{AAE28ADD-23C6-2A4D-94F1-47D45777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AB1C175F-87C5-B34B-8A66-BB76F452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6C407E11-9A18-9040-8121-6BFBFE9CB253}"/>
              </a:ext>
            </a:extLst>
          </p:cNvPr>
          <p:cNvGrpSpPr>
            <a:grpSpLocks/>
          </p:cNvGrpSpPr>
          <p:nvPr/>
        </p:nvGrpSpPr>
        <p:grpSpPr bwMode="auto">
          <a:xfrm>
            <a:off x="5191586" y="1364333"/>
            <a:ext cx="797809" cy="196245"/>
            <a:chOff x="4608" y="1104"/>
            <a:chExt cx="595" cy="158"/>
          </a:xfrm>
        </p:grpSpPr>
        <p:grpSp>
          <p:nvGrpSpPr>
            <p:cNvPr id="93" name="Group 93">
              <a:extLst>
                <a:ext uri="{FF2B5EF4-FFF2-40B4-BE49-F238E27FC236}">
                  <a16:creationId xmlns:a16="http://schemas.microsoft.com/office/drawing/2014/main" id="{2B20A76C-9AF2-9D40-B6AA-59B296D67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E5F4178-5B76-CB40-AE47-DD21B5ED2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97" name="AutoShape 95">
                  <a:extLst>
                    <a:ext uri="{FF2B5EF4-FFF2-40B4-BE49-F238E27FC236}">
                      <a16:creationId xmlns:a16="http://schemas.microsoft.com/office/drawing/2014/main" id="{E0117DCC-EF1A-0A4D-BEBD-D2CEE6EC2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96">
                  <a:extLst>
                    <a:ext uri="{FF2B5EF4-FFF2-40B4-BE49-F238E27FC236}">
                      <a16:creationId xmlns:a16="http://schemas.microsoft.com/office/drawing/2014/main" id="{082979C3-B3C7-9C4A-8109-F7F8B5A36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97">
                  <a:extLst>
                    <a:ext uri="{FF2B5EF4-FFF2-40B4-BE49-F238E27FC236}">
                      <a16:creationId xmlns:a16="http://schemas.microsoft.com/office/drawing/2014/main" id="{E7509A66-F1AE-DD43-B3B3-7A1EBEBFA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Oval 98">
                <a:extLst>
                  <a:ext uri="{FF2B5EF4-FFF2-40B4-BE49-F238E27FC236}">
                    <a16:creationId xmlns:a16="http://schemas.microsoft.com/office/drawing/2014/main" id="{FEC4CCB7-9BCE-334F-8205-65D7DB2F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CC918E5A-3E25-964C-8CCC-D1D17C41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2">
            <a:extLst>
              <a:ext uri="{FF2B5EF4-FFF2-40B4-BE49-F238E27FC236}">
                <a16:creationId xmlns:a16="http://schemas.microsoft.com/office/drawing/2014/main" id="{20DD86FB-77E5-C044-9DED-CE3CC0B95F61}"/>
              </a:ext>
            </a:extLst>
          </p:cNvPr>
          <p:cNvGrpSpPr>
            <a:grpSpLocks/>
          </p:cNvGrpSpPr>
          <p:nvPr/>
        </p:nvGrpSpPr>
        <p:grpSpPr bwMode="auto">
          <a:xfrm>
            <a:off x="5254496" y="1037576"/>
            <a:ext cx="797809" cy="196245"/>
            <a:chOff x="4608" y="1104"/>
            <a:chExt cx="595" cy="158"/>
          </a:xfrm>
        </p:grpSpPr>
        <p:grpSp>
          <p:nvGrpSpPr>
            <p:cNvPr id="101" name="Group 93">
              <a:extLst>
                <a:ext uri="{FF2B5EF4-FFF2-40B4-BE49-F238E27FC236}">
                  <a16:creationId xmlns:a16="http://schemas.microsoft.com/office/drawing/2014/main" id="{952A14F8-A0DB-E047-B4D0-C78C25DB9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03" name="Group 94">
                <a:extLst>
                  <a:ext uri="{FF2B5EF4-FFF2-40B4-BE49-F238E27FC236}">
                    <a16:creationId xmlns:a16="http://schemas.microsoft.com/office/drawing/2014/main" id="{7CEC9DBA-69AC-9F4C-9779-637978D46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05" name="AutoShape 95">
                  <a:extLst>
                    <a:ext uri="{FF2B5EF4-FFF2-40B4-BE49-F238E27FC236}">
                      <a16:creationId xmlns:a16="http://schemas.microsoft.com/office/drawing/2014/main" id="{1CBF8B45-9E4E-C445-82CE-CED40D864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Oval 96">
                  <a:extLst>
                    <a:ext uri="{FF2B5EF4-FFF2-40B4-BE49-F238E27FC236}">
                      <a16:creationId xmlns:a16="http://schemas.microsoft.com/office/drawing/2014/main" id="{EC61B2ED-3C80-7442-B5D5-00D324512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Oval 97">
                  <a:extLst>
                    <a:ext uri="{FF2B5EF4-FFF2-40B4-BE49-F238E27FC236}">
                      <a16:creationId xmlns:a16="http://schemas.microsoft.com/office/drawing/2014/main" id="{AC8159E7-3556-C642-8E30-AAC73FE7E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Oval 98">
                <a:extLst>
                  <a:ext uri="{FF2B5EF4-FFF2-40B4-BE49-F238E27FC236}">
                    <a16:creationId xmlns:a16="http://schemas.microsoft.com/office/drawing/2014/main" id="{009B75B6-D6DB-F547-9403-078CF7EBC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786BF066-087D-344C-A02B-F3C24C7F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92">
            <a:extLst>
              <a:ext uri="{FF2B5EF4-FFF2-40B4-BE49-F238E27FC236}">
                <a16:creationId xmlns:a16="http://schemas.microsoft.com/office/drawing/2014/main" id="{E90DDD39-5864-0F4A-A234-58946EC134D3}"/>
              </a:ext>
            </a:extLst>
          </p:cNvPr>
          <p:cNvGrpSpPr>
            <a:grpSpLocks/>
          </p:cNvGrpSpPr>
          <p:nvPr/>
        </p:nvGrpSpPr>
        <p:grpSpPr bwMode="auto">
          <a:xfrm>
            <a:off x="598032" y="770039"/>
            <a:ext cx="748305" cy="179602"/>
            <a:chOff x="4608" y="1104"/>
            <a:chExt cx="595" cy="158"/>
          </a:xfrm>
        </p:grpSpPr>
        <p:grpSp>
          <p:nvGrpSpPr>
            <p:cNvPr id="109" name="Group 93">
              <a:extLst>
                <a:ext uri="{FF2B5EF4-FFF2-40B4-BE49-F238E27FC236}">
                  <a16:creationId xmlns:a16="http://schemas.microsoft.com/office/drawing/2014/main" id="{78E724EB-ED71-4F41-A4B4-CFF0118A7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11" name="Group 94">
                <a:extLst>
                  <a:ext uri="{FF2B5EF4-FFF2-40B4-BE49-F238E27FC236}">
                    <a16:creationId xmlns:a16="http://schemas.microsoft.com/office/drawing/2014/main" id="{F43F75F9-B244-E544-B6CD-21CF008BE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13" name="AutoShape 95">
                  <a:extLst>
                    <a:ext uri="{FF2B5EF4-FFF2-40B4-BE49-F238E27FC236}">
                      <a16:creationId xmlns:a16="http://schemas.microsoft.com/office/drawing/2014/main" id="{F81D926A-B46A-814E-817B-AE3D5645F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96">
                  <a:extLst>
                    <a:ext uri="{FF2B5EF4-FFF2-40B4-BE49-F238E27FC236}">
                      <a16:creationId xmlns:a16="http://schemas.microsoft.com/office/drawing/2014/main" id="{FBFA7E0D-CD33-344E-9358-D3D95B661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97">
                  <a:extLst>
                    <a:ext uri="{FF2B5EF4-FFF2-40B4-BE49-F238E27FC236}">
                      <a16:creationId xmlns:a16="http://schemas.microsoft.com/office/drawing/2014/main" id="{6F54B495-FDB9-A848-B369-8D9BCAE0A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Oval 98">
                <a:extLst>
                  <a:ext uri="{FF2B5EF4-FFF2-40B4-BE49-F238E27FC236}">
                    <a16:creationId xmlns:a16="http://schemas.microsoft.com/office/drawing/2014/main" id="{92AD3E80-7742-5348-8DFB-425FE723A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7B8E1DD-9700-0744-94BF-53D02235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92">
            <a:extLst>
              <a:ext uri="{FF2B5EF4-FFF2-40B4-BE49-F238E27FC236}">
                <a16:creationId xmlns:a16="http://schemas.microsoft.com/office/drawing/2014/main" id="{D819AC7D-EEB0-7F44-AAC8-5DEC3DF20976}"/>
              </a:ext>
            </a:extLst>
          </p:cNvPr>
          <p:cNvGrpSpPr>
            <a:grpSpLocks/>
          </p:cNvGrpSpPr>
          <p:nvPr/>
        </p:nvGrpSpPr>
        <p:grpSpPr bwMode="auto">
          <a:xfrm>
            <a:off x="968677" y="898385"/>
            <a:ext cx="560093" cy="195002"/>
            <a:chOff x="4608" y="1104"/>
            <a:chExt cx="595" cy="158"/>
          </a:xfrm>
        </p:grpSpPr>
        <p:grpSp>
          <p:nvGrpSpPr>
            <p:cNvPr id="122" name="Group 93">
              <a:extLst>
                <a:ext uri="{FF2B5EF4-FFF2-40B4-BE49-F238E27FC236}">
                  <a16:creationId xmlns:a16="http://schemas.microsoft.com/office/drawing/2014/main" id="{F2810BB7-E8A0-0B41-82BA-3C86FD193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24" name="Group 94">
                <a:extLst>
                  <a:ext uri="{FF2B5EF4-FFF2-40B4-BE49-F238E27FC236}">
                    <a16:creationId xmlns:a16="http://schemas.microsoft.com/office/drawing/2014/main" id="{450D96B4-AAE0-AD4F-9C4B-9D5C927A2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26" name="AutoShape 95">
                  <a:extLst>
                    <a:ext uri="{FF2B5EF4-FFF2-40B4-BE49-F238E27FC236}">
                      <a16:creationId xmlns:a16="http://schemas.microsoft.com/office/drawing/2014/main" id="{64622B8E-5AC0-B64C-A739-460CDC88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96">
                  <a:extLst>
                    <a:ext uri="{FF2B5EF4-FFF2-40B4-BE49-F238E27FC236}">
                      <a16:creationId xmlns:a16="http://schemas.microsoft.com/office/drawing/2014/main" id="{0127E025-2EB9-DB4C-9FD7-94369C59E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97">
                  <a:extLst>
                    <a:ext uri="{FF2B5EF4-FFF2-40B4-BE49-F238E27FC236}">
                      <a16:creationId xmlns:a16="http://schemas.microsoft.com/office/drawing/2014/main" id="{2BA719F7-F9D5-4549-947C-2EDC3A100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" name="Oval 98">
                <a:extLst>
                  <a:ext uri="{FF2B5EF4-FFF2-40B4-BE49-F238E27FC236}">
                    <a16:creationId xmlns:a16="http://schemas.microsoft.com/office/drawing/2014/main" id="{E5DD00FB-80BB-E04D-9D80-075A6C97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F7387ADC-74E7-5C4C-ADFE-37B4590C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92">
            <a:extLst>
              <a:ext uri="{FF2B5EF4-FFF2-40B4-BE49-F238E27FC236}">
                <a16:creationId xmlns:a16="http://schemas.microsoft.com/office/drawing/2014/main" id="{FCB84603-6C50-A74A-8D8E-ED6B4BEC2FF7}"/>
              </a:ext>
            </a:extLst>
          </p:cNvPr>
          <p:cNvGrpSpPr>
            <a:grpSpLocks/>
          </p:cNvGrpSpPr>
          <p:nvPr/>
        </p:nvGrpSpPr>
        <p:grpSpPr bwMode="auto">
          <a:xfrm>
            <a:off x="443759" y="1037577"/>
            <a:ext cx="666920" cy="195002"/>
            <a:chOff x="4608" y="1104"/>
            <a:chExt cx="595" cy="158"/>
          </a:xfrm>
        </p:grpSpPr>
        <p:grpSp>
          <p:nvGrpSpPr>
            <p:cNvPr id="130" name="Group 93">
              <a:extLst>
                <a:ext uri="{FF2B5EF4-FFF2-40B4-BE49-F238E27FC236}">
                  <a16:creationId xmlns:a16="http://schemas.microsoft.com/office/drawing/2014/main" id="{E39A13B2-7736-D64D-A53E-3101CBE92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32" name="Group 94">
                <a:extLst>
                  <a:ext uri="{FF2B5EF4-FFF2-40B4-BE49-F238E27FC236}">
                    <a16:creationId xmlns:a16="http://schemas.microsoft.com/office/drawing/2014/main" id="{84488873-4625-334B-B781-A8B31F09A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34" name="AutoShape 95">
                  <a:extLst>
                    <a:ext uri="{FF2B5EF4-FFF2-40B4-BE49-F238E27FC236}">
                      <a16:creationId xmlns:a16="http://schemas.microsoft.com/office/drawing/2014/main" id="{3C047303-ED52-9E48-91E9-401FC62A8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96">
                  <a:extLst>
                    <a:ext uri="{FF2B5EF4-FFF2-40B4-BE49-F238E27FC236}">
                      <a16:creationId xmlns:a16="http://schemas.microsoft.com/office/drawing/2014/main" id="{F9A0B89B-C5EB-9B47-B58E-B38D85B62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Oval 97">
                  <a:extLst>
                    <a:ext uri="{FF2B5EF4-FFF2-40B4-BE49-F238E27FC236}">
                      <a16:creationId xmlns:a16="http://schemas.microsoft.com/office/drawing/2014/main" id="{CE1A7BFC-1F8F-5943-B9D6-52A9C3BE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Oval 98">
                <a:extLst>
                  <a:ext uri="{FF2B5EF4-FFF2-40B4-BE49-F238E27FC236}">
                    <a16:creationId xmlns:a16="http://schemas.microsoft.com/office/drawing/2014/main" id="{DACC8C9C-85F1-3B44-971F-9A9B40A1D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38535729-6BBF-E44A-BB13-B8C78D53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92">
            <a:extLst>
              <a:ext uri="{FF2B5EF4-FFF2-40B4-BE49-F238E27FC236}">
                <a16:creationId xmlns:a16="http://schemas.microsoft.com/office/drawing/2014/main" id="{2A7B31CF-D506-4348-BBD6-3898915141F4}"/>
              </a:ext>
            </a:extLst>
          </p:cNvPr>
          <p:cNvGrpSpPr>
            <a:grpSpLocks/>
          </p:cNvGrpSpPr>
          <p:nvPr/>
        </p:nvGrpSpPr>
        <p:grpSpPr bwMode="auto">
          <a:xfrm>
            <a:off x="7007579" y="4660208"/>
            <a:ext cx="1103313" cy="249238"/>
            <a:chOff x="4608" y="1104"/>
            <a:chExt cx="595" cy="158"/>
          </a:xfrm>
        </p:grpSpPr>
        <p:grpSp>
          <p:nvGrpSpPr>
            <p:cNvPr id="138" name="Group 93">
              <a:extLst>
                <a:ext uri="{FF2B5EF4-FFF2-40B4-BE49-F238E27FC236}">
                  <a16:creationId xmlns:a16="http://schemas.microsoft.com/office/drawing/2014/main" id="{B700AC34-62DA-1842-8602-C52F18F68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0" name="Group 94">
                <a:extLst>
                  <a:ext uri="{FF2B5EF4-FFF2-40B4-BE49-F238E27FC236}">
                    <a16:creationId xmlns:a16="http://schemas.microsoft.com/office/drawing/2014/main" id="{87D522D0-2775-6A42-9A6C-33D1FB038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42" name="AutoShape 95">
                  <a:extLst>
                    <a:ext uri="{FF2B5EF4-FFF2-40B4-BE49-F238E27FC236}">
                      <a16:creationId xmlns:a16="http://schemas.microsoft.com/office/drawing/2014/main" id="{E677BA98-5EB3-264C-8BF3-83480E8D7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6">
                  <a:extLst>
                    <a:ext uri="{FF2B5EF4-FFF2-40B4-BE49-F238E27FC236}">
                      <a16:creationId xmlns:a16="http://schemas.microsoft.com/office/drawing/2014/main" id="{635DBB7D-DAD3-204A-949A-262B654E8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97">
                  <a:extLst>
                    <a:ext uri="{FF2B5EF4-FFF2-40B4-BE49-F238E27FC236}">
                      <a16:creationId xmlns:a16="http://schemas.microsoft.com/office/drawing/2014/main" id="{5AEA8633-6C07-9B45-BC3C-1051080BD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" name="Oval 98">
                <a:extLst>
                  <a:ext uri="{FF2B5EF4-FFF2-40B4-BE49-F238E27FC236}">
                    <a16:creationId xmlns:a16="http://schemas.microsoft.com/office/drawing/2014/main" id="{36B66E82-0E7B-FE40-9E02-ED5146B0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3823B31-3C6B-9945-9320-58059AD0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92">
            <a:extLst>
              <a:ext uri="{FF2B5EF4-FFF2-40B4-BE49-F238E27FC236}">
                <a16:creationId xmlns:a16="http://schemas.microsoft.com/office/drawing/2014/main" id="{28E30DFD-0C49-6748-A741-106803BDEB77}"/>
              </a:ext>
            </a:extLst>
          </p:cNvPr>
          <p:cNvGrpSpPr>
            <a:grpSpLocks/>
          </p:cNvGrpSpPr>
          <p:nvPr/>
        </p:nvGrpSpPr>
        <p:grpSpPr bwMode="auto">
          <a:xfrm>
            <a:off x="767098" y="1312317"/>
            <a:ext cx="666920" cy="113053"/>
            <a:chOff x="4608" y="1104"/>
            <a:chExt cx="595" cy="158"/>
          </a:xfrm>
        </p:grpSpPr>
        <p:grpSp>
          <p:nvGrpSpPr>
            <p:cNvPr id="146" name="Group 93">
              <a:extLst>
                <a:ext uri="{FF2B5EF4-FFF2-40B4-BE49-F238E27FC236}">
                  <a16:creationId xmlns:a16="http://schemas.microsoft.com/office/drawing/2014/main" id="{D60482F0-D0CA-464C-969E-330A82CE8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8" name="Group 94">
                <a:extLst>
                  <a:ext uri="{FF2B5EF4-FFF2-40B4-BE49-F238E27FC236}">
                    <a16:creationId xmlns:a16="http://schemas.microsoft.com/office/drawing/2014/main" id="{A4770E34-2189-0F4C-AF30-EEC3B1B1F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0" name="AutoShape 95">
                  <a:extLst>
                    <a:ext uri="{FF2B5EF4-FFF2-40B4-BE49-F238E27FC236}">
                      <a16:creationId xmlns:a16="http://schemas.microsoft.com/office/drawing/2014/main" id="{3657F59B-8674-FE45-A5F9-3742614BB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Oval 96">
                  <a:extLst>
                    <a:ext uri="{FF2B5EF4-FFF2-40B4-BE49-F238E27FC236}">
                      <a16:creationId xmlns:a16="http://schemas.microsoft.com/office/drawing/2014/main" id="{F5194649-F8BA-4A48-9EF0-D7A688D86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97">
                  <a:extLst>
                    <a:ext uri="{FF2B5EF4-FFF2-40B4-BE49-F238E27FC236}">
                      <a16:creationId xmlns:a16="http://schemas.microsoft.com/office/drawing/2014/main" id="{BB311B81-2A17-0B4B-9EA7-4E7559C60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" name="Oval 98">
                <a:extLst>
                  <a:ext uri="{FF2B5EF4-FFF2-40B4-BE49-F238E27FC236}">
                    <a16:creationId xmlns:a16="http://schemas.microsoft.com/office/drawing/2014/main" id="{E3C92B94-F159-E44B-B09B-E064184DE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Freeform 99">
              <a:extLst>
                <a:ext uri="{FF2B5EF4-FFF2-40B4-BE49-F238E27FC236}">
                  <a16:creationId xmlns:a16="http://schemas.microsoft.com/office/drawing/2014/main" id="{76AEEB01-BFB0-9343-B617-5640DA02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4CCFE104-C156-E044-AD90-AFC8367B2FB5}"/>
              </a:ext>
            </a:extLst>
          </p:cNvPr>
          <p:cNvGrpSpPr>
            <a:grpSpLocks/>
          </p:cNvGrpSpPr>
          <p:nvPr/>
        </p:nvGrpSpPr>
        <p:grpSpPr bwMode="auto">
          <a:xfrm>
            <a:off x="7104261" y="3982226"/>
            <a:ext cx="1103313" cy="249238"/>
            <a:chOff x="4608" y="1104"/>
            <a:chExt cx="595" cy="158"/>
          </a:xfrm>
        </p:grpSpPr>
        <p:grpSp>
          <p:nvGrpSpPr>
            <p:cNvPr id="154" name="Group 93">
              <a:extLst>
                <a:ext uri="{FF2B5EF4-FFF2-40B4-BE49-F238E27FC236}">
                  <a16:creationId xmlns:a16="http://schemas.microsoft.com/office/drawing/2014/main" id="{984DF1F2-9F28-824A-BF2E-E24E45AC9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3A87E2E-A1C0-AA45-84CA-1641185A3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8" name="AutoShape 95">
                  <a:extLst>
                    <a:ext uri="{FF2B5EF4-FFF2-40B4-BE49-F238E27FC236}">
                      <a16:creationId xmlns:a16="http://schemas.microsoft.com/office/drawing/2014/main" id="{8FC68AF0-42D6-F94F-AF8E-38119F1F6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96">
                  <a:extLst>
                    <a:ext uri="{FF2B5EF4-FFF2-40B4-BE49-F238E27FC236}">
                      <a16:creationId xmlns:a16="http://schemas.microsoft.com/office/drawing/2014/main" id="{907555DE-336C-9242-98FE-94EFCAE83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97">
                  <a:extLst>
                    <a:ext uri="{FF2B5EF4-FFF2-40B4-BE49-F238E27FC236}">
                      <a16:creationId xmlns:a16="http://schemas.microsoft.com/office/drawing/2014/main" id="{F3CC87E6-9302-754B-9957-9EAE6A251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" name="Oval 98">
                <a:extLst>
                  <a:ext uri="{FF2B5EF4-FFF2-40B4-BE49-F238E27FC236}">
                    <a16:creationId xmlns:a16="http://schemas.microsoft.com/office/drawing/2014/main" id="{ADB3A19C-6806-9B41-BC5A-BD203F316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919DFB44-F3D9-ED48-BB1C-5AEF44CD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92">
            <a:extLst>
              <a:ext uri="{FF2B5EF4-FFF2-40B4-BE49-F238E27FC236}">
                <a16:creationId xmlns:a16="http://schemas.microsoft.com/office/drawing/2014/main" id="{969CC11A-91A5-6F4F-8075-D081513A2EB4}"/>
              </a:ext>
            </a:extLst>
          </p:cNvPr>
          <p:cNvGrpSpPr>
            <a:grpSpLocks/>
          </p:cNvGrpSpPr>
          <p:nvPr/>
        </p:nvGrpSpPr>
        <p:grpSpPr bwMode="auto">
          <a:xfrm>
            <a:off x="7087193" y="4219352"/>
            <a:ext cx="1103313" cy="249238"/>
            <a:chOff x="4608" y="1104"/>
            <a:chExt cx="595" cy="158"/>
          </a:xfrm>
        </p:grpSpPr>
        <p:grpSp>
          <p:nvGrpSpPr>
            <p:cNvPr id="162" name="Group 93">
              <a:extLst>
                <a:ext uri="{FF2B5EF4-FFF2-40B4-BE49-F238E27FC236}">
                  <a16:creationId xmlns:a16="http://schemas.microsoft.com/office/drawing/2014/main" id="{DCCF694A-163B-5843-98EF-61A1B5F29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64" name="Group 94">
                <a:extLst>
                  <a:ext uri="{FF2B5EF4-FFF2-40B4-BE49-F238E27FC236}">
                    <a16:creationId xmlns:a16="http://schemas.microsoft.com/office/drawing/2014/main" id="{CC0C756A-CD74-9D4E-A693-6A2511604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66" name="AutoShape 95">
                  <a:extLst>
                    <a:ext uri="{FF2B5EF4-FFF2-40B4-BE49-F238E27FC236}">
                      <a16:creationId xmlns:a16="http://schemas.microsoft.com/office/drawing/2014/main" id="{67091A83-7FC2-9D49-979E-4055018FF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Oval 96">
                  <a:extLst>
                    <a:ext uri="{FF2B5EF4-FFF2-40B4-BE49-F238E27FC236}">
                      <a16:creationId xmlns:a16="http://schemas.microsoft.com/office/drawing/2014/main" id="{4C8ECCB1-5FB8-4744-BFE0-6BA89225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Oval 97">
                  <a:extLst>
                    <a:ext uri="{FF2B5EF4-FFF2-40B4-BE49-F238E27FC236}">
                      <a16:creationId xmlns:a16="http://schemas.microsoft.com/office/drawing/2014/main" id="{53FF2F7D-B9CF-7E42-A67E-F38B73880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" name="Oval 98">
                <a:extLst>
                  <a:ext uri="{FF2B5EF4-FFF2-40B4-BE49-F238E27FC236}">
                    <a16:creationId xmlns:a16="http://schemas.microsoft.com/office/drawing/2014/main" id="{7E332F4B-E2DA-1943-B45F-BCBCF6F24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Freeform 99">
              <a:extLst>
                <a:ext uri="{FF2B5EF4-FFF2-40B4-BE49-F238E27FC236}">
                  <a16:creationId xmlns:a16="http://schemas.microsoft.com/office/drawing/2014/main" id="{005CC43E-935F-604F-B383-0B1EEC71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92">
            <a:extLst>
              <a:ext uri="{FF2B5EF4-FFF2-40B4-BE49-F238E27FC236}">
                <a16:creationId xmlns:a16="http://schemas.microsoft.com/office/drawing/2014/main" id="{A43532E8-14D2-7449-B137-BF569B9E2B72}"/>
              </a:ext>
            </a:extLst>
          </p:cNvPr>
          <p:cNvGrpSpPr>
            <a:grpSpLocks/>
          </p:cNvGrpSpPr>
          <p:nvPr/>
        </p:nvGrpSpPr>
        <p:grpSpPr bwMode="auto">
          <a:xfrm>
            <a:off x="7239593" y="4371752"/>
            <a:ext cx="1103313" cy="249238"/>
            <a:chOff x="4608" y="1104"/>
            <a:chExt cx="595" cy="158"/>
          </a:xfrm>
        </p:grpSpPr>
        <p:grpSp>
          <p:nvGrpSpPr>
            <p:cNvPr id="170" name="Group 93">
              <a:extLst>
                <a:ext uri="{FF2B5EF4-FFF2-40B4-BE49-F238E27FC236}">
                  <a16:creationId xmlns:a16="http://schemas.microsoft.com/office/drawing/2014/main" id="{01ACB6EE-59F1-4A48-B27B-2EE636F58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2" name="Group 94">
                <a:extLst>
                  <a:ext uri="{FF2B5EF4-FFF2-40B4-BE49-F238E27FC236}">
                    <a16:creationId xmlns:a16="http://schemas.microsoft.com/office/drawing/2014/main" id="{D6D2EAD4-F86E-FF45-BAC3-EC1F08188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CBDB2812-97F3-154F-B88E-88F62404A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Oval 96">
                  <a:extLst>
                    <a:ext uri="{FF2B5EF4-FFF2-40B4-BE49-F238E27FC236}">
                      <a16:creationId xmlns:a16="http://schemas.microsoft.com/office/drawing/2014/main" id="{6CE28E36-20A8-1A41-BA37-C6E29FF47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Oval 97">
                  <a:extLst>
                    <a:ext uri="{FF2B5EF4-FFF2-40B4-BE49-F238E27FC236}">
                      <a16:creationId xmlns:a16="http://schemas.microsoft.com/office/drawing/2014/main" id="{F437492F-D5DD-4B40-BD30-C237EA9F0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3" name="Oval 98">
                <a:extLst>
                  <a:ext uri="{FF2B5EF4-FFF2-40B4-BE49-F238E27FC236}">
                    <a16:creationId xmlns:a16="http://schemas.microsoft.com/office/drawing/2014/main" id="{7350E029-E358-D94C-AD7A-AB46C63B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99">
              <a:extLst>
                <a:ext uri="{FF2B5EF4-FFF2-40B4-BE49-F238E27FC236}">
                  <a16:creationId xmlns:a16="http://schemas.microsoft.com/office/drawing/2014/main" id="{D5511A59-6B71-C247-9BD8-67A35C18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" name="Group 92">
            <a:extLst>
              <a:ext uri="{FF2B5EF4-FFF2-40B4-BE49-F238E27FC236}">
                <a16:creationId xmlns:a16="http://schemas.microsoft.com/office/drawing/2014/main" id="{1D50EA92-3174-2B41-B3D0-E1713BFB80A2}"/>
              </a:ext>
            </a:extLst>
          </p:cNvPr>
          <p:cNvGrpSpPr>
            <a:grpSpLocks/>
          </p:cNvGrpSpPr>
          <p:nvPr/>
        </p:nvGrpSpPr>
        <p:grpSpPr bwMode="auto">
          <a:xfrm>
            <a:off x="7718892" y="2403403"/>
            <a:ext cx="1103313" cy="249238"/>
            <a:chOff x="4608" y="1104"/>
            <a:chExt cx="595" cy="158"/>
          </a:xfrm>
        </p:grpSpPr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8CE4B0F7-6718-A54B-8386-4B256E5F8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9" name="Group 94">
                <a:extLst>
                  <a:ext uri="{FF2B5EF4-FFF2-40B4-BE49-F238E27FC236}">
                    <a16:creationId xmlns:a16="http://schemas.microsoft.com/office/drawing/2014/main" id="{EBF371D3-C26C-164C-925F-C7380E053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81" name="AutoShape 95">
                  <a:extLst>
                    <a:ext uri="{FF2B5EF4-FFF2-40B4-BE49-F238E27FC236}">
                      <a16:creationId xmlns:a16="http://schemas.microsoft.com/office/drawing/2014/main" id="{1AA8950E-BF7A-424F-8E73-9AD89642D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Oval 96">
                  <a:extLst>
                    <a:ext uri="{FF2B5EF4-FFF2-40B4-BE49-F238E27FC236}">
                      <a16:creationId xmlns:a16="http://schemas.microsoft.com/office/drawing/2014/main" id="{D998A206-642B-B648-A01A-54847FF27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Oval 97">
                  <a:extLst>
                    <a:ext uri="{FF2B5EF4-FFF2-40B4-BE49-F238E27FC236}">
                      <a16:creationId xmlns:a16="http://schemas.microsoft.com/office/drawing/2014/main" id="{AC065D7D-970D-6249-BF23-B84871E7F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" name="Oval 98">
                <a:extLst>
                  <a:ext uri="{FF2B5EF4-FFF2-40B4-BE49-F238E27FC236}">
                    <a16:creationId xmlns:a16="http://schemas.microsoft.com/office/drawing/2014/main" id="{DD1EFED9-973B-6241-8231-BDABE9326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" name="Freeform 99">
              <a:extLst>
                <a:ext uri="{FF2B5EF4-FFF2-40B4-BE49-F238E27FC236}">
                  <a16:creationId xmlns:a16="http://schemas.microsoft.com/office/drawing/2014/main" id="{FDDD3F11-4CE2-8C43-A173-74C2616BA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" name="Group 92">
            <a:extLst>
              <a:ext uri="{FF2B5EF4-FFF2-40B4-BE49-F238E27FC236}">
                <a16:creationId xmlns:a16="http://schemas.microsoft.com/office/drawing/2014/main" id="{F2DFCD3F-D065-8D41-8874-57DBD9638EC2}"/>
              </a:ext>
            </a:extLst>
          </p:cNvPr>
          <p:cNvGrpSpPr>
            <a:grpSpLocks/>
          </p:cNvGrpSpPr>
          <p:nvPr/>
        </p:nvGrpSpPr>
        <p:grpSpPr bwMode="auto">
          <a:xfrm>
            <a:off x="7631432" y="2840570"/>
            <a:ext cx="1103313" cy="249238"/>
            <a:chOff x="4608" y="1104"/>
            <a:chExt cx="595" cy="158"/>
          </a:xfrm>
        </p:grpSpPr>
        <p:grpSp>
          <p:nvGrpSpPr>
            <p:cNvPr id="185" name="Group 93">
              <a:extLst>
                <a:ext uri="{FF2B5EF4-FFF2-40B4-BE49-F238E27FC236}">
                  <a16:creationId xmlns:a16="http://schemas.microsoft.com/office/drawing/2014/main" id="{68D43FA0-388D-0544-8EEB-851089562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87" name="Group 94">
                <a:extLst>
                  <a:ext uri="{FF2B5EF4-FFF2-40B4-BE49-F238E27FC236}">
                    <a16:creationId xmlns:a16="http://schemas.microsoft.com/office/drawing/2014/main" id="{AE757F0D-18F6-FB43-9E43-7D542CFE23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89" name="AutoShape 95">
                  <a:extLst>
                    <a:ext uri="{FF2B5EF4-FFF2-40B4-BE49-F238E27FC236}">
                      <a16:creationId xmlns:a16="http://schemas.microsoft.com/office/drawing/2014/main" id="{C8909AED-4E76-C248-87BF-B9D1FF6B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Oval 96">
                  <a:extLst>
                    <a:ext uri="{FF2B5EF4-FFF2-40B4-BE49-F238E27FC236}">
                      <a16:creationId xmlns:a16="http://schemas.microsoft.com/office/drawing/2014/main" id="{09F819A4-C8CC-8B40-82DE-CCB63572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Oval 97">
                  <a:extLst>
                    <a:ext uri="{FF2B5EF4-FFF2-40B4-BE49-F238E27FC236}">
                      <a16:creationId xmlns:a16="http://schemas.microsoft.com/office/drawing/2014/main" id="{A345217A-7F39-DC48-98E3-E3F6396CF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" name="Oval 98">
                <a:extLst>
                  <a:ext uri="{FF2B5EF4-FFF2-40B4-BE49-F238E27FC236}">
                    <a16:creationId xmlns:a16="http://schemas.microsoft.com/office/drawing/2014/main" id="{E7F39827-CAC6-8D49-9FF3-657AAF5E6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" name="Freeform 99">
              <a:extLst>
                <a:ext uri="{FF2B5EF4-FFF2-40B4-BE49-F238E27FC236}">
                  <a16:creationId xmlns:a16="http://schemas.microsoft.com/office/drawing/2014/main" id="{42C4AB14-D6D5-0B45-84FD-E573E57F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124FC5F-7FDF-E849-8623-EBF7111CCE52}"/>
              </a:ext>
            </a:extLst>
          </p:cNvPr>
          <p:cNvCxnSpPr>
            <a:cxnSpLocks/>
          </p:cNvCxnSpPr>
          <p:nvPr/>
        </p:nvCxnSpPr>
        <p:spPr>
          <a:xfrm flipV="1">
            <a:off x="4723314" y="4508145"/>
            <a:ext cx="2309324" cy="4786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96E7565-4FCA-D048-8E42-6E89EA40ED35}"/>
              </a:ext>
            </a:extLst>
          </p:cNvPr>
          <p:cNvCxnSpPr>
            <a:cxnSpLocks/>
          </p:cNvCxnSpPr>
          <p:nvPr/>
        </p:nvCxnSpPr>
        <p:spPr>
          <a:xfrm flipV="1">
            <a:off x="3735707" y="1388860"/>
            <a:ext cx="1398953" cy="30173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D01279F-5B6A-BC46-B0FE-627CF3B43623}"/>
              </a:ext>
            </a:extLst>
          </p:cNvPr>
          <p:cNvCxnSpPr>
            <a:cxnSpLocks/>
          </p:cNvCxnSpPr>
          <p:nvPr/>
        </p:nvCxnSpPr>
        <p:spPr>
          <a:xfrm flipH="1" flipV="1">
            <a:off x="1038869" y="1694233"/>
            <a:ext cx="461166" cy="83379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82613CAE-FC63-5245-BCE4-4BD274FF20B7}"/>
              </a:ext>
            </a:extLst>
          </p:cNvPr>
          <p:cNvSpPr txBox="1"/>
          <p:nvPr/>
        </p:nvSpPr>
        <p:spPr>
          <a:xfrm>
            <a:off x="484956" y="3110845"/>
            <a:ext cx="421468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Bet small – win small</a:t>
            </a:r>
          </a:p>
          <a:p>
            <a:r>
              <a:rPr lang="en-US" sz="3600" b="1" dirty="0"/>
              <a:t>	but don’t bust</a:t>
            </a:r>
          </a:p>
        </p:txBody>
      </p:sp>
    </p:spTree>
    <p:extLst>
      <p:ext uri="{BB962C8B-B14F-4D97-AF65-F5344CB8AC3E}">
        <p14:creationId xmlns:p14="http://schemas.microsoft.com/office/powerpoint/2010/main" val="3773788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76107-5554-3946-A2BF-931E00013781}"/>
              </a:ext>
            </a:extLst>
          </p:cNvPr>
          <p:cNvSpPr txBox="1"/>
          <p:nvPr/>
        </p:nvSpPr>
        <p:spPr>
          <a:xfrm>
            <a:off x="1628277" y="966355"/>
            <a:ext cx="6054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data do we have on ”small bets”?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8760D-D770-1B44-96FC-A68973EC763A}"/>
              </a:ext>
            </a:extLst>
          </p:cNvPr>
          <p:cNvSpPr txBox="1"/>
          <p:nvPr/>
        </p:nvSpPr>
        <p:spPr>
          <a:xfrm>
            <a:off x="648009" y="2139223"/>
            <a:ext cx="7847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Willamette spring Chinook salmon, ODFW</a:t>
            </a:r>
          </a:p>
          <a:p>
            <a:pPr algn="ctr"/>
            <a:r>
              <a:rPr lang="en-US" sz="2400" b="1" dirty="0"/>
              <a:t>4 hatcheries, varying release dates, several decades of CWTs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Mining RMIS</a:t>
            </a:r>
          </a:p>
        </p:txBody>
      </p:sp>
    </p:spTree>
    <p:extLst>
      <p:ext uri="{BB962C8B-B14F-4D97-AF65-F5344CB8AC3E}">
        <p14:creationId xmlns:p14="http://schemas.microsoft.com/office/powerpoint/2010/main" val="3926195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8BA07-89A8-0740-9014-E0D4D0CF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72" y="0"/>
            <a:ext cx="7246856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570E66-9CD7-D945-822B-C29DB1CE954E}"/>
              </a:ext>
            </a:extLst>
          </p:cNvPr>
          <p:cNvSpPr txBox="1"/>
          <p:nvPr/>
        </p:nvSpPr>
        <p:spPr>
          <a:xfrm>
            <a:off x="1246147" y="180753"/>
            <a:ext cx="68430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Willamette R spring Chinook SAR by release month</a:t>
            </a:r>
          </a:p>
        </p:txBody>
      </p:sp>
    </p:spTree>
    <p:extLst>
      <p:ext uri="{BB962C8B-B14F-4D97-AF65-F5344CB8AC3E}">
        <p14:creationId xmlns:p14="http://schemas.microsoft.com/office/powerpoint/2010/main" val="3100377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8BA07-89A8-0740-9014-E0D4D0CF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72" y="0"/>
            <a:ext cx="7246856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E969D-4102-4F4B-80F1-B0F80E512F32}"/>
              </a:ext>
            </a:extLst>
          </p:cNvPr>
          <p:cNvSpPr txBox="1"/>
          <p:nvPr/>
        </p:nvSpPr>
        <p:spPr>
          <a:xfrm>
            <a:off x="1536569" y="131976"/>
            <a:ext cx="63065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D5C00"/>
                </a:solidFill>
              </a:rPr>
              <a:t>November returns are never “great”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AD8BFBC-6FFB-2A4F-A767-888F414A10A3}"/>
              </a:ext>
            </a:extLst>
          </p:cNvPr>
          <p:cNvSpPr/>
          <p:nvPr/>
        </p:nvSpPr>
        <p:spPr>
          <a:xfrm>
            <a:off x="1831392" y="2814007"/>
            <a:ext cx="6226950" cy="2178013"/>
          </a:xfrm>
          <a:custGeom>
            <a:avLst/>
            <a:gdLst>
              <a:gd name="connsiteX0" fmla="*/ 214224 w 6226950"/>
              <a:gd name="connsiteY0" fmla="*/ 570216 h 2178013"/>
              <a:gd name="connsiteX1" fmla="*/ 911808 w 6226950"/>
              <a:gd name="connsiteY1" fmla="*/ 796459 h 2178013"/>
              <a:gd name="connsiteX2" fmla="*/ 1873342 w 6226950"/>
              <a:gd name="connsiteY2" fmla="*/ 202570 h 2178013"/>
              <a:gd name="connsiteX3" fmla="*/ 2504938 w 6226950"/>
              <a:gd name="connsiteY3" fmla="*/ 306265 h 2178013"/>
              <a:gd name="connsiteX4" fmla="*/ 2702901 w 6226950"/>
              <a:gd name="connsiteY4" fmla="*/ 589069 h 2178013"/>
              <a:gd name="connsiteX5" fmla="*/ 3381631 w 6226950"/>
              <a:gd name="connsiteY5" fmla="*/ 202570 h 2178013"/>
              <a:gd name="connsiteX6" fmla="*/ 4635396 w 6226950"/>
              <a:gd name="connsiteY6" fmla="*/ 42315 h 2178013"/>
              <a:gd name="connsiteX7" fmla="*/ 4965334 w 6226950"/>
              <a:gd name="connsiteY7" fmla="*/ 975568 h 2178013"/>
              <a:gd name="connsiteX8" fmla="*/ 5926868 w 6226950"/>
              <a:gd name="connsiteY8" fmla="*/ 1607164 h 2178013"/>
              <a:gd name="connsiteX9" fmla="*/ 5908014 w 6226950"/>
              <a:gd name="connsiteY9" fmla="*/ 1937102 h 2178013"/>
              <a:gd name="connsiteX10" fmla="*/ 2222134 w 6226950"/>
              <a:gd name="connsiteY10" fmla="*/ 2050224 h 2178013"/>
              <a:gd name="connsiteX11" fmla="*/ 167090 w 6226950"/>
              <a:gd name="connsiteY11" fmla="*/ 2069078 h 2178013"/>
              <a:gd name="connsiteX12" fmla="*/ 214224 w 6226950"/>
              <a:gd name="connsiteY12" fmla="*/ 570216 h 21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6950" h="2178013">
                <a:moveTo>
                  <a:pt x="214224" y="570216"/>
                </a:moveTo>
                <a:cubicBezTo>
                  <a:pt x="338344" y="358113"/>
                  <a:pt x="635288" y="857733"/>
                  <a:pt x="911808" y="796459"/>
                </a:cubicBezTo>
                <a:cubicBezTo>
                  <a:pt x="1188328" y="735185"/>
                  <a:pt x="1607820" y="284269"/>
                  <a:pt x="1873342" y="202570"/>
                </a:cubicBezTo>
                <a:cubicBezTo>
                  <a:pt x="2138864" y="120871"/>
                  <a:pt x="2366678" y="241849"/>
                  <a:pt x="2504938" y="306265"/>
                </a:cubicBezTo>
                <a:cubicBezTo>
                  <a:pt x="2643198" y="370681"/>
                  <a:pt x="2556786" y="606352"/>
                  <a:pt x="2702901" y="589069"/>
                </a:cubicBezTo>
                <a:cubicBezTo>
                  <a:pt x="2849017" y="571787"/>
                  <a:pt x="3059549" y="293696"/>
                  <a:pt x="3381631" y="202570"/>
                </a:cubicBezTo>
                <a:cubicBezTo>
                  <a:pt x="3703713" y="111444"/>
                  <a:pt x="4371446" y="-86518"/>
                  <a:pt x="4635396" y="42315"/>
                </a:cubicBezTo>
                <a:cubicBezTo>
                  <a:pt x="4899347" y="171148"/>
                  <a:pt x="4750089" y="714760"/>
                  <a:pt x="4965334" y="975568"/>
                </a:cubicBezTo>
                <a:cubicBezTo>
                  <a:pt x="5180579" y="1236376"/>
                  <a:pt x="5769755" y="1446908"/>
                  <a:pt x="5926868" y="1607164"/>
                </a:cubicBezTo>
                <a:cubicBezTo>
                  <a:pt x="6083981" y="1767420"/>
                  <a:pt x="6525470" y="1863259"/>
                  <a:pt x="5908014" y="1937102"/>
                </a:cubicBezTo>
                <a:cubicBezTo>
                  <a:pt x="5290558" y="2010945"/>
                  <a:pt x="3178954" y="2028228"/>
                  <a:pt x="2222134" y="2050224"/>
                </a:cubicBezTo>
                <a:cubicBezTo>
                  <a:pt x="1265314" y="2072220"/>
                  <a:pt x="506455" y="2314175"/>
                  <a:pt x="167090" y="2069078"/>
                </a:cubicBezTo>
                <a:cubicBezTo>
                  <a:pt x="-172275" y="1823981"/>
                  <a:pt x="90104" y="782319"/>
                  <a:pt x="214224" y="570216"/>
                </a:cubicBezTo>
                <a:close/>
              </a:path>
            </a:pathLst>
          </a:custGeom>
          <a:noFill/>
          <a:ln w="57150">
            <a:solidFill>
              <a:srgbClr val="F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D05AA-7A5E-DA40-BFA6-CA407662BA13}"/>
              </a:ext>
            </a:extLst>
          </p:cNvPr>
          <p:cNvSpPr txBox="1"/>
          <p:nvPr/>
        </p:nvSpPr>
        <p:spPr>
          <a:xfrm>
            <a:off x="2771481" y="1951348"/>
            <a:ext cx="32656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November is higher - 	12</a:t>
            </a:r>
          </a:p>
          <a:p>
            <a:endParaRPr lang="en-US" sz="2400" b="1" dirty="0"/>
          </a:p>
          <a:p>
            <a:r>
              <a:rPr lang="en-US" sz="2400" b="1" dirty="0"/>
              <a:t>About the same - 		 6</a:t>
            </a:r>
          </a:p>
          <a:p>
            <a:endParaRPr lang="en-US" sz="2400" b="1" dirty="0"/>
          </a:p>
          <a:p>
            <a:r>
              <a:rPr lang="en-US" sz="2400" b="1" dirty="0"/>
              <a:t>March is higher - 		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EC66D-C015-CE4A-B2E6-B49CA0896AC1}"/>
              </a:ext>
            </a:extLst>
          </p:cNvPr>
          <p:cNvSpPr txBox="1"/>
          <p:nvPr/>
        </p:nvSpPr>
        <p:spPr>
          <a:xfrm>
            <a:off x="526243" y="641023"/>
            <a:ext cx="7632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On average, March release SAR is higher, </a:t>
            </a:r>
          </a:p>
          <a:p>
            <a:pPr algn="ctr"/>
            <a:r>
              <a:rPr lang="en-US" sz="2800" b="1" dirty="0"/>
              <a:t>~ 30% of the time November release SAR is higher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8BD77-484D-C547-8ED2-E89375ABEFC2}"/>
              </a:ext>
            </a:extLst>
          </p:cNvPr>
          <p:cNvSpPr txBox="1"/>
          <p:nvPr/>
        </p:nvSpPr>
        <p:spPr>
          <a:xfrm>
            <a:off x="1383114" y="4474780"/>
            <a:ext cx="6377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1978 – 2018, Willamette, Marion Forks, South Santiam, McKenzie </a:t>
            </a:r>
          </a:p>
          <a:p>
            <a:pPr algn="ctr"/>
            <a:r>
              <a:rPr lang="en-US" dirty="0"/>
              <a:t>Spring Chinook salmon CWTs</a:t>
            </a:r>
          </a:p>
          <a:p>
            <a:pPr algn="ctr"/>
            <a:r>
              <a:rPr lang="en-US" dirty="0"/>
              <a:t>lumped and averaged</a:t>
            </a:r>
          </a:p>
        </p:txBody>
      </p:sp>
    </p:spTree>
    <p:extLst>
      <p:ext uri="{BB962C8B-B14F-4D97-AF65-F5344CB8AC3E}">
        <p14:creationId xmlns:p14="http://schemas.microsoft.com/office/powerpoint/2010/main" val="111299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EFB06-7F4B-154F-858A-EE262B25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" t="1381" r="-1"/>
          <a:stretch/>
        </p:blipFill>
        <p:spPr>
          <a:xfrm>
            <a:off x="489097" y="1724312"/>
            <a:ext cx="7950669" cy="3451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C2514-4141-E946-8A70-7F81C46919A3}"/>
              </a:ext>
            </a:extLst>
          </p:cNvPr>
          <p:cNvSpPr txBox="1"/>
          <p:nvPr/>
        </p:nvSpPr>
        <p:spPr>
          <a:xfrm rot="16200000">
            <a:off x="479694" y="4492847"/>
            <a:ext cx="5982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7690D-6475-944B-AC44-5E8995BAA073}"/>
              </a:ext>
            </a:extLst>
          </p:cNvPr>
          <p:cNvSpPr txBox="1"/>
          <p:nvPr/>
        </p:nvSpPr>
        <p:spPr>
          <a:xfrm>
            <a:off x="1441880" y="407217"/>
            <a:ext cx="62602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Hatchery production strategies were </a:t>
            </a:r>
          </a:p>
          <a:p>
            <a:pPr algn="ctr"/>
            <a:r>
              <a:rPr lang="en-US" sz="2800" b="1" dirty="0"/>
              <a:t>developed during a period of predictably</a:t>
            </a:r>
          </a:p>
          <a:p>
            <a:pPr algn="ctr"/>
            <a:r>
              <a:rPr lang="en-US" sz="2800" b="1" dirty="0"/>
              <a:t>”good” ocean conditions =&gt;</a:t>
            </a:r>
          </a:p>
          <a:p>
            <a:pPr algn="ctr"/>
            <a:r>
              <a:rPr lang="en-US" sz="2800" b="1" dirty="0"/>
              <a:t>Our perception is good = normal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54BD3-2CA1-7B41-8D28-B641B30CA07D}"/>
              </a:ext>
            </a:extLst>
          </p:cNvPr>
          <p:cNvSpPr/>
          <p:nvPr/>
        </p:nvSpPr>
        <p:spPr>
          <a:xfrm>
            <a:off x="1357460" y="2969443"/>
            <a:ext cx="2771480" cy="133860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8BA07-89A8-0740-9014-E0D4D0CF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72" y="0"/>
            <a:ext cx="7246856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E969D-4102-4F4B-80F1-B0F80E512F32}"/>
              </a:ext>
            </a:extLst>
          </p:cNvPr>
          <p:cNvSpPr txBox="1"/>
          <p:nvPr/>
        </p:nvSpPr>
        <p:spPr>
          <a:xfrm>
            <a:off x="1536569" y="131976"/>
            <a:ext cx="63065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D5C00"/>
                </a:solidFill>
              </a:rPr>
              <a:t>November returns are never “great”</a:t>
            </a:r>
          </a:p>
          <a:p>
            <a:pPr algn="ctr"/>
            <a:r>
              <a:rPr lang="en-US" sz="2800" b="1" dirty="0">
                <a:solidFill>
                  <a:srgbClr val="FD5C00"/>
                </a:solidFill>
              </a:rPr>
              <a:t>But – sometimes better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721CCC-7557-0748-91CA-085CD9A91E18}"/>
              </a:ext>
            </a:extLst>
          </p:cNvPr>
          <p:cNvSpPr/>
          <p:nvPr/>
        </p:nvSpPr>
        <p:spPr>
          <a:xfrm>
            <a:off x="6174557" y="2790334"/>
            <a:ext cx="433633" cy="5479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1C084-A680-A644-AEC4-BB6F42011B28}"/>
              </a:ext>
            </a:extLst>
          </p:cNvPr>
          <p:cNvSpPr/>
          <p:nvPr/>
        </p:nvSpPr>
        <p:spPr>
          <a:xfrm>
            <a:off x="3970255" y="3126575"/>
            <a:ext cx="433633" cy="5479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723B8-C86D-F544-830C-374D141AC487}"/>
              </a:ext>
            </a:extLst>
          </p:cNvPr>
          <p:cNvSpPr/>
          <p:nvPr/>
        </p:nvSpPr>
        <p:spPr>
          <a:xfrm>
            <a:off x="5167460" y="2933503"/>
            <a:ext cx="433633" cy="5479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9B0910-90CD-5C4A-80C2-37404BB34828}"/>
              </a:ext>
            </a:extLst>
          </p:cNvPr>
          <p:cNvSpPr/>
          <p:nvPr/>
        </p:nvSpPr>
        <p:spPr>
          <a:xfrm>
            <a:off x="2111604" y="3338267"/>
            <a:ext cx="347809" cy="44188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2" y="1514631"/>
            <a:ext cx="4091828" cy="410768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5E10C3E3-C4BD-E74F-BA6C-3D3C5FAA3F45}"/>
              </a:ext>
            </a:extLst>
          </p:cNvPr>
          <p:cNvSpPr txBox="1"/>
          <p:nvPr/>
        </p:nvSpPr>
        <p:spPr>
          <a:xfrm>
            <a:off x="2684135" y="246819"/>
            <a:ext cx="6355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This is not a solution – it’s an approach to</a:t>
            </a:r>
          </a:p>
          <a:p>
            <a:r>
              <a:rPr lang="en-US" sz="2800" b="1"/>
              <a:t>consider</a:t>
            </a:r>
            <a:endParaRPr lang="en-US" sz="2800" b="1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57576DF-5A65-B54B-A920-9FF4D511C775}"/>
              </a:ext>
            </a:extLst>
          </p:cNvPr>
          <p:cNvCxnSpPr>
            <a:cxnSpLocks/>
          </p:cNvCxnSpPr>
          <p:nvPr/>
        </p:nvCxnSpPr>
        <p:spPr>
          <a:xfrm flipV="1">
            <a:off x="4987960" y="2696135"/>
            <a:ext cx="2070622" cy="632413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92">
            <a:extLst>
              <a:ext uri="{FF2B5EF4-FFF2-40B4-BE49-F238E27FC236}">
                <a16:creationId xmlns:a16="http://schemas.microsoft.com/office/drawing/2014/main" id="{7F949F44-24F1-3041-836D-CFED3140AE7F}"/>
              </a:ext>
            </a:extLst>
          </p:cNvPr>
          <p:cNvGrpSpPr>
            <a:grpSpLocks/>
          </p:cNvGrpSpPr>
          <p:nvPr/>
        </p:nvGrpSpPr>
        <p:grpSpPr bwMode="auto">
          <a:xfrm>
            <a:off x="5725293" y="1483067"/>
            <a:ext cx="1103313" cy="249238"/>
            <a:chOff x="4608" y="1104"/>
            <a:chExt cx="595" cy="158"/>
          </a:xfrm>
        </p:grpSpPr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16AF3149-2BC4-A547-BBD9-5C655C30D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55" name="Group 94">
                <a:extLst>
                  <a:ext uri="{FF2B5EF4-FFF2-40B4-BE49-F238E27FC236}">
                    <a16:creationId xmlns:a16="http://schemas.microsoft.com/office/drawing/2014/main" id="{A83E3C9A-933D-BF43-8456-85A52574E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57" name="AutoShape 95">
                  <a:extLst>
                    <a:ext uri="{FF2B5EF4-FFF2-40B4-BE49-F238E27FC236}">
                      <a16:creationId xmlns:a16="http://schemas.microsoft.com/office/drawing/2014/main" id="{CC95186B-1B22-B347-9DD7-706A30725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96">
                  <a:extLst>
                    <a:ext uri="{FF2B5EF4-FFF2-40B4-BE49-F238E27FC236}">
                      <a16:creationId xmlns:a16="http://schemas.microsoft.com/office/drawing/2014/main" id="{A0281A08-F86C-3741-A421-A2939BE31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97">
                  <a:extLst>
                    <a:ext uri="{FF2B5EF4-FFF2-40B4-BE49-F238E27FC236}">
                      <a16:creationId xmlns:a16="http://schemas.microsoft.com/office/drawing/2014/main" id="{79B05C61-AE25-834D-BC0D-F2B03E28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98">
                <a:extLst>
                  <a:ext uri="{FF2B5EF4-FFF2-40B4-BE49-F238E27FC236}">
                    <a16:creationId xmlns:a16="http://schemas.microsoft.com/office/drawing/2014/main" id="{3A7C143A-8CAC-EE40-833E-145839D1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DE9EF17D-4028-AC41-8C96-848835C5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id="{4637F003-D2D8-6043-85B3-59F879492F4A}"/>
              </a:ext>
            </a:extLst>
          </p:cNvPr>
          <p:cNvGrpSpPr>
            <a:grpSpLocks/>
          </p:cNvGrpSpPr>
          <p:nvPr/>
        </p:nvGrpSpPr>
        <p:grpSpPr bwMode="auto">
          <a:xfrm>
            <a:off x="5669714" y="1158989"/>
            <a:ext cx="1103313" cy="249238"/>
            <a:chOff x="4608" y="1104"/>
            <a:chExt cx="595" cy="158"/>
          </a:xfrm>
        </p:grpSpPr>
        <p:grpSp>
          <p:nvGrpSpPr>
            <p:cNvPr id="69" name="Group 93">
              <a:extLst>
                <a:ext uri="{FF2B5EF4-FFF2-40B4-BE49-F238E27FC236}">
                  <a16:creationId xmlns:a16="http://schemas.microsoft.com/office/drawing/2014/main" id="{6284DC70-1400-1141-8776-40051A1CD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1" name="Group 94">
                <a:extLst>
                  <a:ext uri="{FF2B5EF4-FFF2-40B4-BE49-F238E27FC236}">
                    <a16:creationId xmlns:a16="http://schemas.microsoft.com/office/drawing/2014/main" id="{87D61F13-26E7-8440-92C5-6E8837E76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73" name="AutoShape 95">
                  <a:extLst>
                    <a:ext uri="{FF2B5EF4-FFF2-40B4-BE49-F238E27FC236}">
                      <a16:creationId xmlns:a16="http://schemas.microsoft.com/office/drawing/2014/main" id="{0B9D5992-7BF7-A248-8942-0A5132599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96">
                  <a:extLst>
                    <a:ext uri="{FF2B5EF4-FFF2-40B4-BE49-F238E27FC236}">
                      <a16:creationId xmlns:a16="http://schemas.microsoft.com/office/drawing/2014/main" id="{41091152-574F-9C4D-9430-83684645A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97">
                  <a:extLst>
                    <a:ext uri="{FF2B5EF4-FFF2-40B4-BE49-F238E27FC236}">
                      <a16:creationId xmlns:a16="http://schemas.microsoft.com/office/drawing/2014/main" id="{37EA2641-C637-2B4F-BF94-8E03D2E5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Oval 98">
                <a:extLst>
                  <a:ext uri="{FF2B5EF4-FFF2-40B4-BE49-F238E27FC236}">
                    <a16:creationId xmlns:a16="http://schemas.microsoft.com/office/drawing/2014/main" id="{57D97AB5-4445-8545-AC03-3C3F5D9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E3146603-5089-C142-87EB-AAF97324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92">
            <a:extLst>
              <a:ext uri="{FF2B5EF4-FFF2-40B4-BE49-F238E27FC236}">
                <a16:creationId xmlns:a16="http://schemas.microsoft.com/office/drawing/2014/main" id="{C45693E1-1D6D-A74F-BA11-FD48F74D0E5C}"/>
              </a:ext>
            </a:extLst>
          </p:cNvPr>
          <p:cNvGrpSpPr>
            <a:grpSpLocks/>
          </p:cNvGrpSpPr>
          <p:nvPr/>
        </p:nvGrpSpPr>
        <p:grpSpPr bwMode="auto">
          <a:xfrm>
            <a:off x="7154295" y="2307775"/>
            <a:ext cx="1103313" cy="249238"/>
            <a:chOff x="4608" y="1104"/>
            <a:chExt cx="595" cy="158"/>
          </a:xfrm>
        </p:grpSpPr>
        <p:grpSp>
          <p:nvGrpSpPr>
            <p:cNvPr id="77" name="Group 93">
              <a:extLst>
                <a:ext uri="{FF2B5EF4-FFF2-40B4-BE49-F238E27FC236}">
                  <a16:creationId xmlns:a16="http://schemas.microsoft.com/office/drawing/2014/main" id="{80A26786-0DD0-4245-B6DE-0DE9A69A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9" name="Group 94">
                <a:extLst>
                  <a:ext uri="{FF2B5EF4-FFF2-40B4-BE49-F238E27FC236}">
                    <a16:creationId xmlns:a16="http://schemas.microsoft.com/office/drawing/2014/main" id="{7E102734-0AAA-E441-BEB9-07F822472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F9172AF8-B316-8942-9F10-0E16C8F5D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Oval 96">
                  <a:extLst>
                    <a:ext uri="{FF2B5EF4-FFF2-40B4-BE49-F238E27FC236}">
                      <a16:creationId xmlns:a16="http://schemas.microsoft.com/office/drawing/2014/main" id="{ABA1391F-1FD2-3B41-9E8A-6E5CE2A27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Oval 97">
                  <a:extLst>
                    <a:ext uri="{FF2B5EF4-FFF2-40B4-BE49-F238E27FC236}">
                      <a16:creationId xmlns:a16="http://schemas.microsoft.com/office/drawing/2014/main" id="{88EBBB23-9B66-6743-B38C-420175511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Oval 98">
                <a:extLst>
                  <a:ext uri="{FF2B5EF4-FFF2-40B4-BE49-F238E27FC236}">
                    <a16:creationId xmlns:a16="http://schemas.microsoft.com/office/drawing/2014/main" id="{6ABE2D85-C955-4847-B827-79E253D2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658DA0D7-58A6-9D4D-A718-5368C18E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92">
            <a:extLst>
              <a:ext uri="{FF2B5EF4-FFF2-40B4-BE49-F238E27FC236}">
                <a16:creationId xmlns:a16="http://schemas.microsoft.com/office/drawing/2014/main" id="{29C19DFB-77B1-7248-B1EA-05CD6191FF6D}"/>
              </a:ext>
            </a:extLst>
          </p:cNvPr>
          <p:cNvGrpSpPr>
            <a:grpSpLocks/>
          </p:cNvGrpSpPr>
          <p:nvPr/>
        </p:nvGrpSpPr>
        <p:grpSpPr bwMode="auto">
          <a:xfrm>
            <a:off x="7392267" y="2571516"/>
            <a:ext cx="1103313" cy="249238"/>
            <a:chOff x="4608" y="1104"/>
            <a:chExt cx="595" cy="158"/>
          </a:xfrm>
        </p:grpSpPr>
        <p:grpSp>
          <p:nvGrpSpPr>
            <p:cNvPr id="85" name="Group 93">
              <a:extLst>
                <a:ext uri="{FF2B5EF4-FFF2-40B4-BE49-F238E27FC236}">
                  <a16:creationId xmlns:a16="http://schemas.microsoft.com/office/drawing/2014/main" id="{F0246152-69A2-CF45-A597-823394EFE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87" name="Group 94">
                <a:extLst>
                  <a:ext uri="{FF2B5EF4-FFF2-40B4-BE49-F238E27FC236}">
                    <a16:creationId xmlns:a16="http://schemas.microsoft.com/office/drawing/2014/main" id="{9FF77459-6126-B843-B58B-BE81AD84B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9" name="AutoShape 95">
                  <a:extLst>
                    <a:ext uri="{FF2B5EF4-FFF2-40B4-BE49-F238E27FC236}">
                      <a16:creationId xmlns:a16="http://schemas.microsoft.com/office/drawing/2014/main" id="{B94C0231-871F-1B4D-B6E5-6592C9F77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96">
                  <a:extLst>
                    <a:ext uri="{FF2B5EF4-FFF2-40B4-BE49-F238E27FC236}">
                      <a16:creationId xmlns:a16="http://schemas.microsoft.com/office/drawing/2014/main" id="{9E6133AC-3DE5-914C-A3E7-EDCE27B98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Oval 97">
                  <a:extLst>
                    <a:ext uri="{FF2B5EF4-FFF2-40B4-BE49-F238E27FC236}">
                      <a16:creationId xmlns:a16="http://schemas.microsoft.com/office/drawing/2014/main" id="{420ED505-19D5-D649-8A68-45013310F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Oval 98">
                <a:extLst>
                  <a:ext uri="{FF2B5EF4-FFF2-40B4-BE49-F238E27FC236}">
                    <a16:creationId xmlns:a16="http://schemas.microsoft.com/office/drawing/2014/main" id="{AAE28ADD-23C6-2A4D-94F1-47D45777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AB1C175F-87C5-B34B-8A66-BB76F452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6C407E11-9A18-9040-8121-6BFBFE9CB253}"/>
              </a:ext>
            </a:extLst>
          </p:cNvPr>
          <p:cNvGrpSpPr>
            <a:grpSpLocks/>
          </p:cNvGrpSpPr>
          <p:nvPr/>
        </p:nvGrpSpPr>
        <p:grpSpPr bwMode="auto">
          <a:xfrm>
            <a:off x="5191586" y="1364333"/>
            <a:ext cx="797809" cy="196245"/>
            <a:chOff x="4608" y="1104"/>
            <a:chExt cx="595" cy="158"/>
          </a:xfrm>
        </p:grpSpPr>
        <p:grpSp>
          <p:nvGrpSpPr>
            <p:cNvPr id="93" name="Group 93">
              <a:extLst>
                <a:ext uri="{FF2B5EF4-FFF2-40B4-BE49-F238E27FC236}">
                  <a16:creationId xmlns:a16="http://schemas.microsoft.com/office/drawing/2014/main" id="{2B20A76C-9AF2-9D40-B6AA-59B296D67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E5F4178-5B76-CB40-AE47-DD21B5ED2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97" name="AutoShape 95">
                  <a:extLst>
                    <a:ext uri="{FF2B5EF4-FFF2-40B4-BE49-F238E27FC236}">
                      <a16:creationId xmlns:a16="http://schemas.microsoft.com/office/drawing/2014/main" id="{E0117DCC-EF1A-0A4D-BEBD-D2CEE6EC2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96">
                  <a:extLst>
                    <a:ext uri="{FF2B5EF4-FFF2-40B4-BE49-F238E27FC236}">
                      <a16:creationId xmlns:a16="http://schemas.microsoft.com/office/drawing/2014/main" id="{082979C3-B3C7-9C4A-8109-F7F8B5A36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97">
                  <a:extLst>
                    <a:ext uri="{FF2B5EF4-FFF2-40B4-BE49-F238E27FC236}">
                      <a16:creationId xmlns:a16="http://schemas.microsoft.com/office/drawing/2014/main" id="{E7509A66-F1AE-DD43-B3B3-7A1EBEBFA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Oval 98">
                <a:extLst>
                  <a:ext uri="{FF2B5EF4-FFF2-40B4-BE49-F238E27FC236}">
                    <a16:creationId xmlns:a16="http://schemas.microsoft.com/office/drawing/2014/main" id="{FEC4CCB7-9BCE-334F-8205-65D7DB2F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CC918E5A-3E25-964C-8CCC-D1D17C41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2">
            <a:extLst>
              <a:ext uri="{FF2B5EF4-FFF2-40B4-BE49-F238E27FC236}">
                <a16:creationId xmlns:a16="http://schemas.microsoft.com/office/drawing/2014/main" id="{20DD86FB-77E5-C044-9DED-CE3CC0B95F61}"/>
              </a:ext>
            </a:extLst>
          </p:cNvPr>
          <p:cNvGrpSpPr>
            <a:grpSpLocks/>
          </p:cNvGrpSpPr>
          <p:nvPr/>
        </p:nvGrpSpPr>
        <p:grpSpPr bwMode="auto">
          <a:xfrm>
            <a:off x="5254496" y="1037576"/>
            <a:ext cx="797809" cy="196245"/>
            <a:chOff x="4608" y="1104"/>
            <a:chExt cx="595" cy="158"/>
          </a:xfrm>
        </p:grpSpPr>
        <p:grpSp>
          <p:nvGrpSpPr>
            <p:cNvPr id="101" name="Group 93">
              <a:extLst>
                <a:ext uri="{FF2B5EF4-FFF2-40B4-BE49-F238E27FC236}">
                  <a16:creationId xmlns:a16="http://schemas.microsoft.com/office/drawing/2014/main" id="{952A14F8-A0DB-E047-B4D0-C78C25DB9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03" name="Group 94">
                <a:extLst>
                  <a:ext uri="{FF2B5EF4-FFF2-40B4-BE49-F238E27FC236}">
                    <a16:creationId xmlns:a16="http://schemas.microsoft.com/office/drawing/2014/main" id="{7CEC9DBA-69AC-9F4C-9779-637978D46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05" name="AutoShape 95">
                  <a:extLst>
                    <a:ext uri="{FF2B5EF4-FFF2-40B4-BE49-F238E27FC236}">
                      <a16:creationId xmlns:a16="http://schemas.microsoft.com/office/drawing/2014/main" id="{1CBF8B45-9E4E-C445-82CE-CED40D864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Oval 96">
                  <a:extLst>
                    <a:ext uri="{FF2B5EF4-FFF2-40B4-BE49-F238E27FC236}">
                      <a16:creationId xmlns:a16="http://schemas.microsoft.com/office/drawing/2014/main" id="{EC61B2ED-3C80-7442-B5D5-00D324512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Oval 97">
                  <a:extLst>
                    <a:ext uri="{FF2B5EF4-FFF2-40B4-BE49-F238E27FC236}">
                      <a16:creationId xmlns:a16="http://schemas.microsoft.com/office/drawing/2014/main" id="{AC8159E7-3556-C642-8E30-AAC73FE7E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Oval 98">
                <a:extLst>
                  <a:ext uri="{FF2B5EF4-FFF2-40B4-BE49-F238E27FC236}">
                    <a16:creationId xmlns:a16="http://schemas.microsoft.com/office/drawing/2014/main" id="{009B75B6-D6DB-F547-9403-078CF7EBC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786BF066-087D-344C-A02B-F3C24C7F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92">
            <a:extLst>
              <a:ext uri="{FF2B5EF4-FFF2-40B4-BE49-F238E27FC236}">
                <a16:creationId xmlns:a16="http://schemas.microsoft.com/office/drawing/2014/main" id="{E90DDD39-5864-0F4A-A234-58946EC134D3}"/>
              </a:ext>
            </a:extLst>
          </p:cNvPr>
          <p:cNvGrpSpPr>
            <a:grpSpLocks/>
          </p:cNvGrpSpPr>
          <p:nvPr/>
        </p:nvGrpSpPr>
        <p:grpSpPr bwMode="auto">
          <a:xfrm>
            <a:off x="598032" y="770039"/>
            <a:ext cx="748305" cy="179602"/>
            <a:chOff x="4608" y="1104"/>
            <a:chExt cx="595" cy="158"/>
          </a:xfrm>
        </p:grpSpPr>
        <p:grpSp>
          <p:nvGrpSpPr>
            <p:cNvPr id="109" name="Group 93">
              <a:extLst>
                <a:ext uri="{FF2B5EF4-FFF2-40B4-BE49-F238E27FC236}">
                  <a16:creationId xmlns:a16="http://schemas.microsoft.com/office/drawing/2014/main" id="{78E724EB-ED71-4F41-A4B4-CFF0118A7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11" name="Group 94">
                <a:extLst>
                  <a:ext uri="{FF2B5EF4-FFF2-40B4-BE49-F238E27FC236}">
                    <a16:creationId xmlns:a16="http://schemas.microsoft.com/office/drawing/2014/main" id="{F43F75F9-B244-E544-B6CD-21CF008BE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13" name="AutoShape 95">
                  <a:extLst>
                    <a:ext uri="{FF2B5EF4-FFF2-40B4-BE49-F238E27FC236}">
                      <a16:creationId xmlns:a16="http://schemas.microsoft.com/office/drawing/2014/main" id="{F81D926A-B46A-814E-817B-AE3D5645F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96">
                  <a:extLst>
                    <a:ext uri="{FF2B5EF4-FFF2-40B4-BE49-F238E27FC236}">
                      <a16:creationId xmlns:a16="http://schemas.microsoft.com/office/drawing/2014/main" id="{FBFA7E0D-CD33-344E-9358-D3D95B661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97">
                  <a:extLst>
                    <a:ext uri="{FF2B5EF4-FFF2-40B4-BE49-F238E27FC236}">
                      <a16:creationId xmlns:a16="http://schemas.microsoft.com/office/drawing/2014/main" id="{6F54B495-FDB9-A848-B369-8D9BCAE0A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Oval 98">
                <a:extLst>
                  <a:ext uri="{FF2B5EF4-FFF2-40B4-BE49-F238E27FC236}">
                    <a16:creationId xmlns:a16="http://schemas.microsoft.com/office/drawing/2014/main" id="{92AD3E80-7742-5348-8DFB-425FE723A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7B8E1DD-9700-0744-94BF-53D02235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92">
            <a:extLst>
              <a:ext uri="{FF2B5EF4-FFF2-40B4-BE49-F238E27FC236}">
                <a16:creationId xmlns:a16="http://schemas.microsoft.com/office/drawing/2014/main" id="{D819AC7D-EEB0-7F44-AAC8-5DEC3DF20976}"/>
              </a:ext>
            </a:extLst>
          </p:cNvPr>
          <p:cNvGrpSpPr>
            <a:grpSpLocks/>
          </p:cNvGrpSpPr>
          <p:nvPr/>
        </p:nvGrpSpPr>
        <p:grpSpPr bwMode="auto">
          <a:xfrm>
            <a:off x="968677" y="898385"/>
            <a:ext cx="560093" cy="195002"/>
            <a:chOff x="4608" y="1104"/>
            <a:chExt cx="595" cy="158"/>
          </a:xfrm>
        </p:grpSpPr>
        <p:grpSp>
          <p:nvGrpSpPr>
            <p:cNvPr id="122" name="Group 93">
              <a:extLst>
                <a:ext uri="{FF2B5EF4-FFF2-40B4-BE49-F238E27FC236}">
                  <a16:creationId xmlns:a16="http://schemas.microsoft.com/office/drawing/2014/main" id="{F2810BB7-E8A0-0B41-82BA-3C86FD193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24" name="Group 94">
                <a:extLst>
                  <a:ext uri="{FF2B5EF4-FFF2-40B4-BE49-F238E27FC236}">
                    <a16:creationId xmlns:a16="http://schemas.microsoft.com/office/drawing/2014/main" id="{450D96B4-AAE0-AD4F-9C4B-9D5C927A2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26" name="AutoShape 95">
                  <a:extLst>
                    <a:ext uri="{FF2B5EF4-FFF2-40B4-BE49-F238E27FC236}">
                      <a16:creationId xmlns:a16="http://schemas.microsoft.com/office/drawing/2014/main" id="{64622B8E-5AC0-B64C-A739-460CDC88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96">
                  <a:extLst>
                    <a:ext uri="{FF2B5EF4-FFF2-40B4-BE49-F238E27FC236}">
                      <a16:creationId xmlns:a16="http://schemas.microsoft.com/office/drawing/2014/main" id="{0127E025-2EB9-DB4C-9FD7-94369C59E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97">
                  <a:extLst>
                    <a:ext uri="{FF2B5EF4-FFF2-40B4-BE49-F238E27FC236}">
                      <a16:creationId xmlns:a16="http://schemas.microsoft.com/office/drawing/2014/main" id="{2BA719F7-F9D5-4549-947C-2EDC3A100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" name="Oval 98">
                <a:extLst>
                  <a:ext uri="{FF2B5EF4-FFF2-40B4-BE49-F238E27FC236}">
                    <a16:creationId xmlns:a16="http://schemas.microsoft.com/office/drawing/2014/main" id="{E5DD00FB-80BB-E04D-9D80-075A6C97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F7387ADC-74E7-5C4C-ADFE-37B4590C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92">
            <a:extLst>
              <a:ext uri="{FF2B5EF4-FFF2-40B4-BE49-F238E27FC236}">
                <a16:creationId xmlns:a16="http://schemas.microsoft.com/office/drawing/2014/main" id="{FCB84603-6C50-A74A-8D8E-ED6B4BEC2FF7}"/>
              </a:ext>
            </a:extLst>
          </p:cNvPr>
          <p:cNvGrpSpPr>
            <a:grpSpLocks/>
          </p:cNvGrpSpPr>
          <p:nvPr/>
        </p:nvGrpSpPr>
        <p:grpSpPr bwMode="auto">
          <a:xfrm>
            <a:off x="443759" y="1037577"/>
            <a:ext cx="666920" cy="195002"/>
            <a:chOff x="4608" y="1104"/>
            <a:chExt cx="595" cy="158"/>
          </a:xfrm>
        </p:grpSpPr>
        <p:grpSp>
          <p:nvGrpSpPr>
            <p:cNvPr id="130" name="Group 93">
              <a:extLst>
                <a:ext uri="{FF2B5EF4-FFF2-40B4-BE49-F238E27FC236}">
                  <a16:creationId xmlns:a16="http://schemas.microsoft.com/office/drawing/2014/main" id="{E39A13B2-7736-D64D-A53E-3101CBE92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32" name="Group 94">
                <a:extLst>
                  <a:ext uri="{FF2B5EF4-FFF2-40B4-BE49-F238E27FC236}">
                    <a16:creationId xmlns:a16="http://schemas.microsoft.com/office/drawing/2014/main" id="{84488873-4625-334B-B781-A8B31F09A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34" name="AutoShape 95">
                  <a:extLst>
                    <a:ext uri="{FF2B5EF4-FFF2-40B4-BE49-F238E27FC236}">
                      <a16:creationId xmlns:a16="http://schemas.microsoft.com/office/drawing/2014/main" id="{3C047303-ED52-9E48-91E9-401FC62A8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96">
                  <a:extLst>
                    <a:ext uri="{FF2B5EF4-FFF2-40B4-BE49-F238E27FC236}">
                      <a16:creationId xmlns:a16="http://schemas.microsoft.com/office/drawing/2014/main" id="{F9A0B89B-C5EB-9B47-B58E-B38D85B62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Oval 97">
                  <a:extLst>
                    <a:ext uri="{FF2B5EF4-FFF2-40B4-BE49-F238E27FC236}">
                      <a16:creationId xmlns:a16="http://schemas.microsoft.com/office/drawing/2014/main" id="{CE1A7BFC-1F8F-5943-B9D6-52A9C3BE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Oval 98">
                <a:extLst>
                  <a:ext uri="{FF2B5EF4-FFF2-40B4-BE49-F238E27FC236}">
                    <a16:creationId xmlns:a16="http://schemas.microsoft.com/office/drawing/2014/main" id="{DACC8C9C-85F1-3B44-971F-9A9B40A1D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38535729-6BBF-E44A-BB13-B8C78D53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92">
            <a:extLst>
              <a:ext uri="{FF2B5EF4-FFF2-40B4-BE49-F238E27FC236}">
                <a16:creationId xmlns:a16="http://schemas.microsoft.com/office/drawing/2014/main" id="{2A7B31CF-D506-4348-BBD6-3898915141F4}"/>
              </a:ext>
            </a:extLst>
          </p:cNvPr>
          <p:cNvGrpSpPr>
            <a:grpSpLocks/>
          </p:cNvGrpSpPr>
          <p:nvPr/>
        </p:nvGrpSpPr>
        <p:grpSpPr bwMode="auto">
          <a:xfrm>
            <a:off x="7007579" y="4660208"/>
            <a:ext cx="1103313" cy="249238"/>
            <a:chOff x="4608" y="1104"/>
            <a:chExt cx="595" cy="158"/>
          </a:xfrm>
        </p:grpSpPr>
        <p:grpSp>
          <p:nvGrpSpPr>
            <p:cNvPr id="138" name="Group 93">
              <a:extLst>
                <a:ext uri="{FF2B5EF4-FFF2-40B4-BE49-F238E27FC236}">
                  <a16:creationId xmlns:a16="http://schemas.microsoft.com/office/drawing/2014/main" id="{B700AC34-62DA-1842-8602-C52F18F68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0" name="Group 94">
                <a:extLst>
                  <a:ext uri="{FF2B5EF4-FFF2-40B4-BE49-F238E27FC236}">
                    <a16:creationId xmlns:a16="http://schemas.microsoft.com/office/drawing/2014/main" id="{87D522D0-2775-6A42-9A6C-33D1FB038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42" name="AutoShape 95">
                  <a:extLst>
                    <a:ext uri="{FF2B5EF4-FFF2-40B4-BE49-F238E27FC236}">
                      <a16:creationId xmlns:a16="http://schemas.microsoft.com/office/drawing/2014/main" id="{E677BA98-5EB3-264C-8BF3-83480E8D7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6">
                  <a:extLst>
                    <a:ext uri="{FF2B5EF4-FFF2-40B4-BE49-F238E27FC236}">
                      <a16:creationId xmlns:a16="http://schemas.microsoft.com/office/drawing/2014/main" id="{635DBB7D-DAD3-204A-949A-262B654E8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97">
                  <a:extLst>
                    <a:ext uri="{FF2B5EF4-FFF2-40B4-BE49-F238E27FC236}">
                      <a16:creationId xmlns:a16="http://schemas.microsoft.com/office/drawing/2014/main" id="{5AEA8633-6C07-9B45-BC3C-1051080BD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" name="Oval 98">
                <a:extLst>
                  <a:ext uri="{FF2B5EF4-FFF2-40B4-BE49-F238E27FC236}">
                    <a16:creationId xmlns:a16="http://schemas.microsoft.com/office/drawing/2014/main" id="{36B66E82-0E7B-FE40-9E02-ED5146B0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3823B31-3C6B-9945-9320-58059AD0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92">
            <a:extLst>
              <a:ext uri="{FF2B5EF4-FFF2-40B4-BE49-F238E27FC236}">
                <a16:creationId xmlns:a16="http://schemas.microsoft.com/office/drawing/2014/main" id="{28E30DFD-0C49-6748-A741-106803BDEB77}"/>
              </a:ext>
            </a:extLst>
          </p:cNvPr>
          <p:cNvGrpSpPr>
            <a:grpSpLocks/>
          </p:cNvGrpSpPr>
          <p:nvPr/>
        </p:nvGrpSpPr>
        <p:grpSpPr bwMode="auto">
          <a:xfrm>
            <a:off x="767098" y="1312317"/>
            <a:ext cx="666920" cy="113053"/>
            <a:chOff x="4608" y="1104"/>
            <a:chExt cx="595" cy="158"/>
          </a:xfrm>
        </p:grpSpPr>
        <p:grpSp>
          <p:nvGrpSpPr>
            <p:cNvPr id="146" name="Group 93">
              <a:extLst>
                <a:ext uri="{FF2B5EF4-FFF2-40B4-BE49-F238E27FC236}">
                  <a16:creationId xmlns:a16="http://schemas.microsoft.com/office/drawing/2014/main" id="{D60482F0-D0CA-464C-969E-330A82CE8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8" name="Group 94">
                <a:extLst>
                  <a:ext uri="{FF2B5EF4-FFF2-40B4-BE49-F238E27FC236}">
                    <a16:creationId xmlns:a16="http://schemas.microsoft.com/office/drawing/2014/main" id="{A4770E34-2189-0F4C-AF30-EEC3B1B1F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0" name="AutoShape 95">
                  <a:extLst>
                    <a:ext uri="{FF2B5EF4-FFF2-40B4-BE49-F238E27FC236}">
                      <a16:creationId xmlns:a16="http://schemas.microsoft.com/office/drawing/2014/main" id="{3657F59B-8674-FE45-A5F9-3742614BB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Oval 96">
                  <a:extLst>
                    <a:ext uri="{FF2B5EF4-FFF2-40B4-BE49-F238E27FC236}">
                      <a16:creationId xmlns:a16="http://schemas.microsoft.com/office/drawing/2014/main" id="{F5194649-F8BA-4A48-9EF0-D7A688D86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97">
                  <a:extLst>
                    <a:ext uri="{FF2B5EF4-FFF2-40B4-BE49-F238E27FC236}">
                      <a16:creationId xmlns:a16="http://schemas.microsoft.com/office/drawing/2014/main" id="{BB311B81-2A17-0B4B-9EA7-4E7559C60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" name="Oval 98">
                <a:extLst>
                  <a:ext uri="{FF2B5EF4-FFF2-40B4-BE49-F238E27FC236}">
                    <a16:creationId xmlns:a16="http://schemas.microsoft.com/office/drawing/2014/main" id="{E3C92B94-F159-E44B-B09B-E064184DE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Freeform 99">
              <a:extLst>
                <a:ext uri="{FF2B5EF4-FFF2-40B4-BE49-F238E27FC236}">
                  <a16:creationId xmlns:a16="http://schemas.microsoft.com/office/drawing/2014/main" id="{76AEEB01-BFB0-9343-B617-5640DA02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4CCFE104-C156-E044-AD90-AFC8367B2FB5}"/>
              </a:ext>
            </a:extLst>
          </p:cNvPr>
          <p:cNvGrpSpPr>
            <a:grpSpLocks/>
          </p:cNvGrpSpPr>
          <p:nvPr/>
        </p:nvGrpSpPr>
        <p:grpSpPr bwMode="auto">
          <a:xfrm>
            <a:off x="7104261" y="3982226"/>
            <a:ext cx="1103313" cy="249238"/>
            <a:chOff x="4608" y="1104"/>
            <a:chExt cx="595" cy="158"/>
          </a:xfrm>
        </p:grpSpPr>
        <p:grpSp>
          <p:nvGrpSpPr>
            <p:cNvPr id="154" name="Group 93">
              <a:extLst>
                <a:ext uri="{FF2B5EF4-FFF2-40B4-BE49-F238E27FC236}">
                  <a16:creationId xmlns:a16="http://schemas.microsoft.com/office/drawing/2014/main" id="{984DF1F2-9F28-824A-BF2E-E24E45AC9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3A87E2E-A1C0-AA45-84CA-1641185A3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8" name="AutoShape 95">
                  <a:extLst>
                    <a:ext uri="{FF2B5EF4-FFF2-40B4-BE49-F238E27FC236}">
                      <a16:creationId xmlns:a16="http://schemas.microsoft.com/office/drawing/2014/main" id="{8FC68AF0-42D6-F94F-AF8E-38119F1F6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96">
                  <a:extLst>
                    <a:ext uri="{FF2B5EF4-FFF2-40B4-BE49-F238E27FC236}">
                      <a16:creationId xmlns:a16="http://schemas.microsoft.com/office/drawing/2014/main" id="{907555DE-336C-9242-98FE-94EFCAE83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97">
                  <a:extLst>
                    <a:ext uri="{FF2B5EF4-FFF2-40B4-BE49-F238E27FC236}">
                      <a16:creationId xmlns:a16="http://schemas.microsoft.com/office/drawing/2014/main" id="{F3CC87E6-9302-754B-9957-9EAE6A251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" name="Oval 98">
                <a:extLst>
                  <a:ext uri="{FF2B5EF4-FFF2-40B4-BE49-F238E27FC236}">
                    <a16:creationId xmlns:a16="http://schemas.microsoft.com/office/drawing/2014/main" id="{ADB3A19C-6806-9B41-BC5A-BD203F316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919DFB44-F3D9-ED48-BB1C-5AEF44CD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92">
            <a:extLst>
              <a:ext uri="{FF2B5EF4-FFF2-40B4-BE49-F238E27FC236}">
                <a16:creationId xmlns:a16="http://schemas.microsoft.com/office/drawing/2014/main" id="{969CC11A-91A5-6F4F-8075-D081513A2EB4}"/>
              </a:ext>
            </a:extLst>
          </p:cNvPr>
          <p:cNvGrpSpPr>
            <a:grpSpLocks/>
          </p:cNvGrpSpPr>
          <p:nvPr/>
        </p:nvGrpSpPr>
        <p:grpSpPr bwMode="auto">
          <a:xfrm>
            <a:off x="7087193" y="4219352"/>
            <a:ext cx="1103313" cy="249238"/>
            <a:chOff x="4608" y="1104"/>
            <a:chExt cx="595" cy="158"/>
          </a:xfrm>
        </p:grpSpPr>
        <p:grpSp>
          <p:nvGrpSpPr>
            <p:cNvPr id="162" name="Group 93">
              <a:extLst>
                <a:ext uri="{FF2B5EF4-FFF2-40B4-BE49-F238E27FC236}">
                  <a16:creationId xmlns:a16="http://schemas.microsoft.com/office/drawing/2014/main" id="{DCCF694A-163B-5843-98EF-61A1B5F29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64" name="Group 94">
                <a:extLst>
                  <a:ext uri="{FF2B5EF4-FFF2-40B4-BE49-F238E27FC236}">
                    <a16:creationId xmlns:a16="http://schemas.microsoft.com/office/drawing/2014/main" id="{CC0C756A-CD74-9D4E-A693-6A2511604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66" name="AutoShape 95">
                  <a:extLst>
                    <a:ext uri="{FF2B5EF4-FFF2-40B4-BE49-F238E27FC236}">
                      <a16:creationId xmlns:a16="http://schemas.microsoft.com/office/drawing/2014/main" id="{67091A83-7FC2-9D49-979E-4055018FF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Oval 96">
                  <a:extLst>
                    <a:ext uri="{FF2B5EF4-FFF2-40B4-BE49-F238E27FC236}">
                      <a16:creationId xmlns:a16="http://schemas.microsoft.com/office/drawing/2014/main" id="{4C8ECCB1-5FB8-4744-BFE0-6BA89225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Oval 97">
                  <a:extLst>
                    <a:ext uri="{FF2B5EF4-FFF2-40B4-BE49-F238E27FC236}">
                      <a16:creationId xmlns:a16="http://schemas.microsoft.com/office/drawing/2014/main" id="{53FF2F7D-B9CF-7E42-A67E-F38B73880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" name="Oval 98">
                <a:extLst>
                  <a:ext uri="{FF2B5EF4-FFF2-40B4-BE49-F238E27FC236}">
                    <a16:creationId xmlns:a16="http://schemas.microsoft.com/office/drawing/2014/main" id="{7E332F4B-E2DA-1943-B45F-BCBCF6F24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Freeform 99">
              <a:extLst>
                <a:ext uri="{FF2B5EF4-FFF2-40B4-BE49-F238E27FC236}">
                  <a16:creationId xmlns:a16="http://schemas.microsoft.com/office/drawing/2014/main" id="{005CC43E-935F-604F-B383-0B1EEC71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92">
            <a:extLst>
              <a:ext uri="{FF2B5EF4-FFF2-40B4-BE49-F238E27FC236}">
                <a16:creationId xmlns:a16="http://schemas.microsoft.com/office/drawing/2014/main" id="{A43532E8-14D2-7449-B137-BF569B9E2B72}"/>
              </a:ext>
            </a:extLst>
          </p:cNvPr>
          <p:cNvGrpSpPr>
            <a:grpSpLocks/>
          </p:cNvGrpSpPr>
          <p:nvPr/>
        </p:nvGrpSpPr>
        <p:grpSpPr bwMode="auto">
          <a:xfrm>
            <a:off x="7239593" y="4371752"/>
            <a:ext cx="1103313" cy="249238"/>
            <a:chOff x="4608" y="1104"/>
            <a:chExt cx="595" cy="158"/>
          </a:xfrm>
        </p:grpSpPr>
        <p:grpSp>
          <p:nvGrpSpPr>
            <p:cNvPr id="170" name="Group 93">
              <a:extLst>
                <a:ext uri="{FF2B5EF4-FFF2-40B4-BE49-F238E27FC236}">
                  <a16:creationId xmlns:a16="http://schemas.microsoft.com/office/drawing/2014/main" id="{01ACB6EE-59F1-4A48-B27B-2EE636F58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2" name="Group 94">
                <a:extLst>
                  <a:ext uri="{FF2B5EF4-FFF2-40B4-BE49-F238E27FC236}">
                    <a16:creationId xmlns:a16="http://schemas.microsoft.com/office/drawing/2014/main" id="{D6D2EAD4-F86E-FF45-BAC3-EC1F08188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CBDB2812-97F3-154F-B88E-88F62404A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Oval 96">
                  <a:extLst>
                    <a:ext uri="{FF2B5EF4-FFF2-40B4-BE49-F238E27FC236}">
                      <a16:creationId xmlns:a16="http://schemas.microsoft.com/office/drawing/2014/main" id="{6CE28E36-20A8-1A41-BA37-C6E29FF47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Oval 97">
                  <a:extLst>
                    <a:ext uri="{FF2B5EF4-FFF2-40B4-BE49-F238E27FC236}">
                      <a16:creationId xmlns:a16="http://schemas.microsoft.com/office/drawing/2014/main" id="{F437492F-D5DD-4B40-BD30-C237EA9F0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3" name="Oval 98">
                <a:extLst>
                  <a:ext uri="{FF2B5EF4-FFF2-40B4-BE49-F238E27FC236}">
                    <a16:creationId xmlns:a16="http://schemas.microsoft.com/office/drawing/2014/main" id="{7350E029-E358-D94C-AD7A-AB46C63B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99">
              <a:extLst>
                <a:ext uri="{FF2B5EF4-FFF2-40B4-BE49-F238E27FC236}">
                  <a16:creationId xmlns:a16="http://schemas.microsoft.com/office/drawing/2014/main" id="{D5511A59-6B71-C247-9BD8-67A35C18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" name="Group 92">
            <a:extLst>
              <a:ext uri="{FF2B5EF4-FFF2-40B4-BE49-F238E27FC236}">
                <a16:creationId xmlns:a16="http://schemas.microsoft.com/office/drawing/2014/main" id="{1D50EA92-3174-2B41-B3D0-E1713BFB80A2}"/>
              </a:ext>
            </a:extLst>
          </p:cNvPr>
          <p:cNvGrpSpPr>
            <a:grpSpLocks/>
          </p:cNvGrpSpPr>
          <p:nvPr/>
        </p:nvGrpSpPr>
        <p:grpSpPr bwMode="auto">
          <a:xfrm>
            <a:off x="7718892" y="2403403"/>
            <a:ext cx="1103313" cy="249238"/>
            <a:chOff x="4608" y="1104"/>
            <a:chExt cx="595" cy="158"/>
          </a:xfrm>
        </p:grpSpPr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8CE4B0F7-6718-A54B-8386-4B256E5F8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9" name="Group 94">
                <a:extLst>
                  <a:ext uri="{FF2B5EF4-FFF2-40B4-BE49-F238E27FC236}">
                    <a16:creationId xmlns:a16="http://schemas.microsoft.com/office/drawing/2014/main" id="{EBF371D3-C26C-164C-925F-C7380E053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81" name="AutoShape 95">
                  <a:extLst>
                    <a:ext uri="{FF2B5EF4-FFF2-40B4-BE49-F238E27FC236}">
                      <a16:creationId xmlns:a16="http://schemas.microsoft.com/office/drawing/2014/main" id="{1AA8950E-BF7A-424F-8E73-9AD89642D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Oval 96">
                  <a:extLst>
                    <a:ext uri="{FF2B5EF4-FFF2-40B4-BE49-F238E27FC236}">
                      <a16:creationId xmlns:a16="http://schemas.microsoft.com/office/drawing/2014/main" id="{D998A206-642B-B648-A01A-54847FF27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Oval 97">
                  <a:extLst>
                    <a:ext uri="{FF2B5EF4-FFF2-40B4-BE49-F238E27FC236}">
                      <a16:creationId xmlns:a16="http://schemas.microsoft.com/office/drawing/2014/main" id="{AC065D7D-970D-6249-BF23-B84871E7F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" name="Oval 98">
                <a:extLst>
                  <a:ext uri="{FF2B5EF4-FFF2-40B4-BE49-F238E27FC236}">
                    <a16:creationId xmlns:a16="http://schemas.microsoft.com/office/drawing/2014/main" id="{DD1EFED9-973B-6241-8231-BDABE9326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" name="Freeform 99">
              <a:extLst>
                <a:ext uri="{FF2B5EF4-FFF2-40B4-BE49-F238E27FC236}">
                  <a16:creationId xmlns:a16="http://schemas.microsoft.com/office/drawing/2014/main" id="{FDDD3F11-4CE2-8C43-A173-74C2616BA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" name="Group 92">
            <a:extLst>
              <a:ext uri="{FF2B5EF4-FFF2-40B4-BE49-F238E27FC236}">
                <a16:creationId xmlns:a16="http://schemas.microsoft.com/office/drawing/2014/main" id="{F2DFCD3F-D065-8D41-8874-57DBD9638EC2}"/>
              </a:ext>
            </a:extLst>
          </p:cNvPr>
          <p:cNvGrpSpPr>
            <a:grpSpLocks/>
          </p:cNvGrpSpPr>
          <p:nvPr/>
        </p:nvGrpSpPr>
        <p:grpSpPr bwMode="auto">
          <a:xfrm>
            <a:off x="7631432" y="2840570"/>
            <a:ext cx="1103313" cy="249238"/>
            <a:chOff x="4608" y="1104"/>
            <a:chExt cx="595" cy="158"/>
          </a:xfrm>
        </p:grpSpPr>
        <p:grpSp>
          <p:nvGrpSpPr>
            <p:cNvPr id="185" name="Group 93">
              <a:extLst>
                <a:ext uri="{FF2B5EF4-FFF2-40B4-BE49-F238E27FC236}">
                  <a16:creationId xmlns:a16="http://schemas.microsoft.com/office/drawing/2014/main" id="{68D43FA0-388D-0544-8EEB-851089562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87" name="Group 94">
                <a:extLst>
                  <a:ext uri="{FF2B5EF4-FFF2-40B4-BE49-F238E27FC236}">
                    <a16:creationId xmlns:a16="http://schemas.microsoft.com/office/drawing/2014/main" id="{AE757F0D-18F6-FB43-9E43-7D542CFE23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89" name="AutoShape 95">
                  <a:extLst>
                    <a:ext uri="{FF2B5EF4-FFF2-40B4-BE49-F238E27FC236}">
                      <a16:creationId xmlns:a16="http://schemas.microsoft.com/office/drawing/2014/main" id="{C8909AED-4E76-C248-87BF-B9D1FF6B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Oval 96">
                  <a:extLst>
                    <a:ext uri="{FF2B5EF4-FFF2-40B4-BE49-F238E27FC236}">
                      <a16:creationId xmlns:a16="http://schemas.microsoft.com/office/drawing/2014/main" id="{09F819A4-C8CC-8B40-82DE-CCB63572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Oval 97">
                  <a:extLst>
                    <a:ext uri="{FF2B5EF4-FFF2-40B4-BE49-F238E27FC236}">
                      <a16:creationId xmlns:a16="http://schemas.microsoft.com/office/drawing/2014/main" id="{A345217A-7F39-DC48-98E3-E3F6396CF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" name="Oval 98">
                <a:extLst>
                  <a:ext uri="{FF2B5EF4-FFF2-40B4-BE49-F238E27FC236}">
                    <a16:creationId xmlns:a16="http://schemas.microsoft.com/office/drawing/2014/main" id="{E7F39827-CAC6-8D49-9FF3-657AAF5E6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" name="Freeform 99">
              <a:extLst>
                <a:ext uri="{FF2B5EF4-FFF2-40B4-BE49-F238E27FC236}">
                  <a16:creationId xmlns:a16="http://schemas.microsoft.com/office/drawing/2014/main" id="{42C4AB14-D6D5-0B45-84FD-E573E57F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124FC5F-7FDF-E849-8623-EBF7111CCE52}"/>
              </a:ext>
            </a:extLst>
          </p:cNvPr>
          <p:cNvCxnSpPr>
            <a:cxnSpLocks/>
          </p:cNvCxnSpPr>
          <p:nvPr/>
        </p:nvCxnSpPr>
        <p:spPr>
          <a:xfrm flipV="1">
            <a:off x="4723314" y="4508145"/>
            <a:ext cx="2309324" cy="4786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96E7565-4FCA-D048-8E42-6E89EA40ED35}"/>
              </a:ext>
            </a:extLst>
          </p:cNvPr>
          <p:cNvCxnSpPr>
            <a:cxnSpLocks/>
          </p:cNvCxnSpPr>
          <p:nvPr/>
        </p:nvCxnSpPr>
        <p:spPr>
          <a:xfrm flipV="1">
            <a:off x="3735707" y="1388860"/>
            <a:ext cx="1398953" cy="30173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D01279F-5B6A-BC46-B0FE-627CF3B43623}"/>
              </a:ext>
            </a:extLst>
          </p:cNvPr>
          <p:cNvCxnSpPr>
            <a:cxnSpLocks/>
          </p:cNvCxnSpPr>
          <p:nvPr/>
        </p:nvCxnSpPr>
        <p:spPr>
          <a:xfrm flipH="1" flipV="1">
            <a:off x="1038869" y="1694233"/>
            <a:ext cx="461166" cy="83379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82613CAE-FC63-5245-BCE4-4BD274FF20B7}"/>
              </a:ext>
            </a:extLst>
          </p:cNvPr>
          <p:cNvSpPr txBox="1"/>
          <p:nvPr/>
        </p:nvSpPr>
        <p:spPr>
          <a:xfrm>
            <a:off x="484956" y="3110845"/>
            <a:ext cx="421468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Bet small – win small</a:t>
            </a:r>
          </a:p>
          <a:p>
            <a:r>
              <a:rPr lang="en-US" sz="3600" b="1" dirty="0"/>
              <a:t>	but don’t bust</a:t>
            </a:r>
          </a:p>
        </p:txBody>
      </p:sp>
    </p:spTree>
    <p:extLst>
      <p:ext uri="{BB962C8B-B14F-4D97-AF65-F5344CB8AC3E}">
        <p14:creationId xmlns:p14="http://schemas.microsoft.com/office/powerpoint/2010/main" val="54225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4" y="803656"/>
            <a:ext cx="4091828" cy="4107688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82613CAE-FC63-5245-BCE4-4BD274FF20B7}"/>
              </a:ext>
            </a:extLst>
          </p:cNvPr>
          <p:cNvSpPr txBox="1"/>
          <p:nvPr/>
        </p:nvSpPr>
        <p:spPr>
          <a:xfrm>
            <a:off x="126738" y="2399870"/>
            <a:ext cx="421468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Bet small – win small</a:t>
            </a:r>
          </a:p>
          <a:p>
            <a:r>
              <a:rPr lang="en-US" sz="3600" b="1" dirty="0"/>
              <a:t>	but don’t bust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042C4-6756-F148-9F84-FB8D86AE3121}"/>
              </a:ext>
            </a:extLst>
          </p:cNvPr>
          <p:cNvSpPr txBox="1"/>
          <p:nvPr/>
        </p:nvSpPr>
        <p:spPr>
          <a:xfrm>
            <a:off x="4902691" y="348792"/>
            <a:ext cx="343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1400FF"/>
                </a:solidFill>
              </a:rPr>
              <a:t>Caveats &amp; Constraints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E8A1B-4EBF-394F-8AA7-9959201A6058}"/>
              </a:ext>
            </a:extLst>
          </p:cNvPr>
          <p:cNvSpPr txBox="1"/>
          <p:nvPr/>
        </p:nvSpPr>
        <p:spPr>
          <a:xfrm>
            <a:off x="4902691" y="1068379"/>
            <a:ext cx="4258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400FF"/>
                </a:solidFill>
              </a:rPr>
              <a:t>Release smolts, not </a:t>
            </a:r>
            <a:r>
              <a:rPr lang="en-US" sz="2400" b="1" dirty="0" err="1">
                <a:solidFill>
                  <a:srgbClr val="1400FF"/>
                </a:solidFill>
              </a:rPr>
              <a:t>parr</a:t>
            </a:r>
            <a:endParaRPr lang="en-US" sz="2400" b="1" dirty="0">
              <a:solidFill>
                <a:srgbClr val="1400FF"/>
              </a:solidFill>
            </a:endParaRPr>
          </a:p>
          <a:p>
            <a:r>
              <a:rPr lang="en-US" sz="2400" b="1" dirty="0">
                <a:solidFill>
                  <a:srgbClr val="1400FF"/>
                </a:solidFill>
              </a:rPr>
              <a:t>River flow &amp; water temperature</a:t>
            </a:r>
          </a:p>
          <a:p>
            <a:r>
              <a:rPr lang="en-US" sz="2400" b="1" dirty="0">
                <a:solidFill>
                  <a:srgbClr val="1400FF"/>
                </a:solidFill>
              </a:rPr>
              <a:t>Passage &amp; transport</a:t>
            </a:r>
          </a:p>
          <a:p>
            <a:r>
              <a:rPr lang="en-US" sz="2400" b="1" dirty="0">
                <a:solidFill>
                  <a:srgbClr val="1400FF"/>
                </a:solidFill>
              </a:rPr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2543651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BE9BF0-280B-4F45-9850-3CA77B42EC60}"/>
              </a:ext>
            </a:extLst>
          </p:cNvPr>
          <p:cNvSpPr txBox="1"/>
          <p:nvPr/>
        </p:nvSpPr>
        <p:spPr>
          <a:xfrm>
            <a:off x="557661" y="425607"/>
            <a:ext cx="8321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There are different ways to generate diversity, within a program</a:t>
            </a:r>
          </a:p>
          <a:p>
            <a:pPr algn="ctr"/>
            <a:r>
              <a:rPr lang="en-US" sz="2400" b="1" dirty="0"/>
              <a:t>or within a sub-basin between programs</a:t>
            </a:r>
          </a:p>
          <a:p>
            <a:pPr algn="ctr"/>
            <a:r>
              <a:rPr lang="en-US" sz="2400" b="1" dirty="0"/>
              <a:t>=&gt; No reason any one program needs to generate all diversity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5DF789-4DFA-124A-8045-30662AC7462B}"/>
              </a:ext>
            </a:extLst>
          </p:cNvPr>
          <p:cNvGrpSpPr/>
          <p:nvPr/>
        </p:nvGrpSpPr>
        <p:grpSpPr>
          <a:xfrm>
            <a:off x="1386362" y="1828800"/>
            <a:ext cx="1093508" cy="1366886"/>
            <a:chOff x="961534" y="2422689"/>
            <a:chExt cx="1093508" cy="13668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C1C121-52D1-C84B-8900-A1D12AF135EB}"/>
                </a:ext>
              </a:extLst>
            </p:cNvPr>
            <p:cNvSpPr/>
            <p:nvPr/>
          </p:nvSpPr>
          <p:spPr>
            <a:xfrm>
              <a:off x="961534" y="2422689"/>
              <a:ext cx="273377" cy="13668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BBD546-5B7A-1548-AC9D-0863D8A5D2CE}"/>
                </a:ext>
              </a:extLst>
            </p:cNvPr>
            <p:cNvSpPr/>
            <p:nvPr/>
          </p:nvSpPr>
          <p:spPr>
            <a:xfrm>
              <a:off x="1234911" y="2422689"/>
              <a:ext cx="273377" cy="13668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10C11C-5EA6-2A42-83D9-C8B2AC73DF9A}"/>
                </a:ext>
              </a:extLst>
            </p:cNvPr>
            <p:cNvSpPr/>
            <p:nvPr/>
          </p:nvSpPr>
          <p:spPr>
            <a:xfrm>
              <a:off x="1508288" y="2422689"/>
              <a:ext cx="273377" cy="13668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E79C46-00F9-9A4A-9A8E-AF6437281D13}"/>
                </a:ext>
              </a:extLst>
            </p:cNvPr>
            <p:cNvSpPr/>
            <p:nvPr/>
          </p:nvSpPr>
          <p:spPr>
            <a:xfrm>
              <a:off x="1781665" y="2422689"/>
              <a:ext cx="273377" cy="13668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FA2980-C734-0F46-9486-78BF4EB1FDA5}"/>
              </a:ext>
            </a:extLst>
          </p:cNvPr>
          <p:cNvGrpSpPr/>
          <p:nvPr/>
        </p:nvGrpSpPr>
        <p:grpSpPr>
          <a:xfrm>
            <a:off x="337586" y="4507650"/>
            <a:ext cx="1307911" cy="281541"/>
            <a:chOff x="355511" y="4137977"/>
            <a:chExt cx="1559843" cy="447957"/>
          </a:xfrm>
        </p:grpSpPr>
        <p:grpSp>
          <p:nvGrpSpPr>
            <p:cNvPr id="9" name="Group 92">
              <a:extLst>
                <a:ext uri="{FF2B5EF4-FFF2-40B4-BE49-F238E27FC236}">
                  <a16:creationId xmlns:a16="http://schemas.microsoft.com/office/drawing/2014/main" id="{A3577541-3A15-534F-A870-78B66B8D01F0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355511" y="4335417"/>
              <a:ext cx="989330" cy="125758"/>
              <a:chOff x="4608" y="1104"/>
              <a:chExt cx="595" cy="158"/>
            </a:xfrm>
          </p:grpSpPr>
          <p:grpSp>
            <p:nvGrpSpPr>
              <p:cNvPr id="10" name="Group 93">
                <a:extLst>
                  <a:ext uri="{FF2B5EF4-FFF2-40B4-BE49-F238E27FC236}">
                    <a16:creationId xmlns:a16="http://schemas.microsoft.com/office/drawing/2014/main" id="{E37CBA58-4937-7A47-8EFC-EF43A78EBB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2" name="Group 94">
                  <a:extLst>
                    <a:ext uri="{FF2B5EF4-FFF2-40B4-BE49-F238E27FC236}">
                      <a16:creationId xmlns:a16="http://schemas.microsoft.com/office/drawing/2014/main" id="{538F5C30-57A3-6D41-9482-C010F7AD55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4" name="AutoShape 95">
                    <a:extLst>
                      <a:ext uri="{FF2B5EF4-FFF2-40B4-BE49-F238E27FC236}">
                        <a16:creationId xmlns:a16="http://schemas.microsoft.com/office/drawing/2014/main" id="{4D099F36-D65E-5E4B-A24D-6331EFE0B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Oval 96">
                    <a:extLst>
                      <a:ext uri="{FF2B5EF4-FFF2-40B4-BE49-F238E27FC236}">
                        <a16:creationId xmlns:a16="http://schemas.microsoft.com/office/drawing/2014/main" id="{F3A7337E-08D3-1E44-9F8A-D70C312B27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Oval 97">
                    <a:extLst>
                      <a:ext uri="{FF2B5EF4-FFF2-40B4-BE49-F238E27FC236}">
                        <a16:creationId xmlns:a16="http://schemas.microsoft.com/office/drawing/2014/main" id="{24C625D5-D52B-464B-B073-85B122E178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Oval 98">
                  <a:extLst>
                    <a:ext uri="{FF2B5EF4-FFF2-40B4-BE49-F238E27FC236}">
                      <a16:creationId xmlns:a16="http://schemas.microsoft.com/office/drawing/2014/main" id="{AE7855C8-AAA9-FB44-9119-D21E8C963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Freeform 99">
                <a:extLst>
                  <a:ext uri="{FF2B5EF4-FFF2-40B4-BE49-F238E27FC236}">
                    <a16:creationId xmlns:a16="http://schemas.microsoft.com/office/drawing/2014/main" id="{840A4F53-92F3-2149-8D1C-C9E53E66F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92">
              <a:extLst>
                <a:ext uri="{FF2B5EF4-FFF2-40B4-BE49-F238E27FC236}">
                  <a16:creationId xmlns:a16="http://schemas.microsoft.com/office/drawing/2014/main" id="{596C2687-2CA4-0F41-9894-A2A87590B91D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526768" y="4460176"/>
              <a:ext cx="989330" cy="125758"/>
              <a:chOff x="4608" y="1104"/>
              <a:chExt cx="595" cy="158"/>
            </a:xfrm>
          </p:grpSpPr>
          <p:grpSp>
            <p:nvGrpSpPr>
              <p:cNvPr id="18" name="Group 93">
                <a:extLst>
                  <a:ext uri="{FF2B5EF4-FFF2-40B4-BE49-F238E27FC236}">
                    <a16:creationId xmlns:a16="http://schemas.microsoft.com/office/drawing/2014/main" id="{39842416-C417-EB48-BF35-BB47C7DCD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20" name="Group 94">
                  <a:extLst>
                    <a:ext uri="{FF2B5EF4-FFF2-40B4-BE49-F238E27FC236}">
                      <a16:creationId xmlns:a16="http://schemas.microsoft.com/office/drawing/2014/main" id="{ECA742F2-4BFC-5643-8BF4-5DF2D5947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22" name="AutoShape 95">
                    <a:extLst>
                      <a:ext uri="{FF2B5EF4-FFF2-40B4-BE49-F238E27FC236}">
                        <a16:creationId xmlns:a16="http://schemas.microsoft.com/office/drawing/2014/main" id="{77508116-E9AD-2E41-9C44-6514379B06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Oval 96">
                    <a:extLst>
                      <a:ext uri="{FF2B5EF4-FFF2-40B4-BE49-F238E27FC236}">
                        <a16:creationId xmlns:a16="http://schemas.microsoft.com/office/drawing/2014/main" id="{B849DE51-5D08-5048-855E-CF13E790DD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Oval 97">
                    <a:extLst>
                      <a:ext uri="{FF2B5EF4-FFF2-40B4-BE49-F238E27FC236}">
                        <a16:creationId xmlns:a16="http://schemas.microsoft.com/office/drawing/2014/main" id="{9A1C1D60-99B4-0C4E-A6B5-6CC5B77478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Oval 98">
                  <a:extLst>
                    <a:ext uri="{FF2B5EF4-FFF2-40B4-BE49-F238E27FC236}">
                      <a16:creationId xmlns:a16="http://schemas.microsoft.com/office/drawing/2014/main" id="{5B67DF00-1BB7-2D49-8F89-03C2B3E3B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Freeform 99">
                <a:extLst>
                  <a:ext uri="{FF2B5EF4-FFF2-40B4-BE49-F238E27FC236}">
                    <a16:creationId xmlns:a16="http://schemas.microsoft.com/office/drawing/2014/main" id="{21E58B45-DEA8-8A40-B69D-DCCBA1FC3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92">
              <a:extLst>
                <a:ext uri="{FF2B5EF4-FFF2-40B4-BE49-F238E27FC236}">
                  <a16:creationId xmlns:a16="http://schemas.microsoft.com/office/drawing/2014/main" id="{73BC07B9-DE66-9A48-9222-6E6913D21C5F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606753" y="4137977"/>
              <a:ext cx="989330" cy="125758"/>
              <a:chOff x="4608" y="1104"/>
              <a:chExt cx="595" cy="158"/>
            </a:xfrm>
          </p:grpSpPr>
          <p:grpSp>
            <p:nvGrpSpPr>
              <p:cNvPr id="26" name="Group 93">
                <a:extLst>
                  <a:ext uri="{FF2B5EF4-FFF2-40B4-BE49-F238E27FC236}">
                    <a16:creationId xmlns:a16="http://schemas.microsoft.com/office/drawing/2014/main" id="{34FC41C1-7B3C-4143-812A-0E5864405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9434EA6-3863-784E-A385-07BD8EAEB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30" name="AutoShape 95">
                    <a:extLst>
                      <a:ext uri="{FF2B5EF4-FFF2-40B4-BE49-F238E27FC236}">
                        <a16:creationId xmlns:a16="http://schemas.microsoft.com/office/drawing/2014/main" id="{B33A7B60-CDB0-3F46-8E04-4AA79451FA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Oval 96">
                    <a:extLst>
                      <a:ext uri="{FF2B5EF4-FFF2-40B4-BE49-F238E27FC236}">
                        <a16:creationId xmlns:a16="http://schemas.microsoft.com/office/drawing/2014/main" id="{09E75CEB-6436-4C44-8789-700FD65D4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Oval 97">
                    <a:extLst>
                      <a:ext uri="{FF2B5EF4-FFF2-40B4-BE49-F238E27FC236}">
                        <a16:creationId xmlns:a16="http://schemas.microsoft.com/office/drawing/2014/main" id="{526DCEE3-7F45-0346-B0E8-B3D1064F9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Oval 98">
                  <a:extLst>
                    <a:ext uri="{FF2B5EF4-FFF2-40B4-BE49-F238E27FC236}">
                      <a16:creationId xmlns:a16="http://schemas.microsoft.com/office/drawing/2014/main" id="{174FDFFE-763A-694D-B9DD-0B3735086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Freeform 99">
                <a:extLst>
                  <a:ext uri="{FF2B5EF4-FFF2-40B4-BE49-F238E27FC236}">
                    <a16:creationId xmlns:a16="http://schemas.microsoft.com/office/drawing/2014/main" id="{79DE39EF-8131-3641-B28C-41B1F0AA7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92">
              <a:extLst>
                <a:ext uri="{FF2B5EF4-FFF2-40B4-BE49-F238E27FC236}">
                  <a16:creationId xmlns:a16="http://schemas.microsoft.com/office/drawing/2014/main" id="{1C64C2AA-6DBF-2642-9CB1-BF1A728E5C80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926024" y="4444189"/>
              <a:ext cx="989330" cy="125758"/>
              <a:chOff x="4608" y="1104"/>
              <a:chExt cx="595" cy="158"/>
            </a:xfrm>
          </p:grpSpPr>
          <p:grpSp>
            <p:nvGrpSpPr>
              <p:cNvPr id="34" name="Group 93">
                <a:extLst>
                  <a:ext uri="{FF2B5EF4-FFF2-40B4-BE49-F238E27FC236}">
                    <a16:creationId xmlns:a16="http://schemas.microsoft.com/office/drawing/2014/main" id="{7614A81B-AFAD-C54B-BEC6-785068AF65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36" name="Group 94">
                  <a:extLst>
                    <a:ext uri="{FF2B5EF4-FFF2-40B4-BE49-F238E27FC236}">
                      <a16:creationId xmlns:a16="http://schemas.microsoft.com/office/drawing/2014/main" id="{CE1DB662-18EC-1D4B-AF01-77881C1DA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38" name="AutoShape 95">
                    <a:extLst>
                      <a:ext uri="{FF2B5EF4-FFF2-40B4-BE49-F238E27FC236}">
                        <a16:creationId xmlns:a16="http://schemas.microsoft.com/office/drawing/2014/main" id="{77188505-EC97-CA4F-B0A9-FB558A79C5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Oval 96">
                    <a:extLst>
                      <a:ext uri="{FF2B5EF4-FFF2-40B4-BE49-F238E27FC236}">
                        <a16:creationId xmlns:a16="http://schemas.microsoft.com/office/drawing/2014/main" id="{F2106433-F325-D445-9E28-B5E6AA6A91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Oval 97">
                    <a:extLst>
                      <a:ext uri="{FF2B5EF4-FFF2-40B4-BE49-F238E27FC236}">
                        <a16:creationId xmlns:a16="http://schemas.microsoft.com/office/drawing/2014/main" id="{9C157458-4025-9D4C-AD99-7EBDA7CA7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Oval 98">
                  <a:extLst>
                    <a:ext uri="{FF2B5EF4-FFF2-40B4-BE49-F238E27FC236}">
                      <a16:creationId xmlns:a16="http://schemas.microsoft.com/office/drawing/2014/main" id="{2938AF80-56EE-1240-A2E1-CD0775C31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Freeform 99">
                <a:extLst>
                  <a:ext uri="{FF2B5EF4-FFF2-40B4-BE49-F238E27FC236}">
                    <a16:creationId xmlns:a16="http://schemas.microsoft.com/office/drawing/2014/main" id="{CC003CE7-82B7-6740-983D-06A988B7F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608F3F-8261-B94D-9DE0-D9BD23F57B0D}"/>
              </a:ext>
            </a:extLst>
          </p:cNvPr>
          <p:cNvGrpSpPr/>
          <p:nvPr/>
        </p:nvGrpSpPr>
        <p:grpSpPr>
          <a:xfrm>
            <a:off x="2328298" y="4309200"/>
            <a:ext cx="1471152" cy="432622"/>
            <a:chOff x="2239865" y="4318746"/>
            <a:chExt cx="1471152" cy="432622"/>
          </a:xfrm>
        </p:grpSpPr>
        <p:grpSp>
          <p:nvGrpSpPr>
            <p:cNvPr id="41" name="Group 92">
              <a:extLst>
                <a:ext uri="{FF2B5EF4-FFF2-40B4-BE49-F238E27FC236}">
                  <a16:creationId xmlns:a16="http://schemas.microsoft.com/office/drawing/2014/main" id="{A0662BAD-075D-824D-9836-D8FC4ADF2D6F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239865" y="4487133"/>
              <a:ext cx="919496" cy="111835"/>
              <a:chOff x="4608" y="1104"/>
              <a:chExt cx="595" cy="158"/>
            </a:xfrm>
          </p:grpSpPr>
          <p:grpSp>
            <p:nvGrpSpPr>
              <p:cNvPr id="42" name="Group 93">
                <a:extLst>
                  <a:ext uri="{FF2B5EF4-FFF2-40B4-BE49-F238E27FC236}">
                    <a16:creationId xmlns:a16="http://schemas.microsoft.com/office/drawing/2014/main" id="{4AA9243C-52A1-2F4B-ABB5-950C17579E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44" name="Group 94">
                  <a:extLst>
                    <a:ext uri="{FF2B5EF4-FFF2-40B4-BE49-F238E27FC236}">
                      <a16:creationId xmlns:a16="http://schemas.microsoft.com/office/drawing/2014/main" id="{0A0253AC-3AF9-2140-8164-B9D167CD2D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46" name="AutoShape 95">
                    <a:extLst>
                      <a:ext uri="{FF2B5EF4-FFF2-40B4-BE49-F238E27FC236}">
                        <a16:creationId xmlns:a16="http://schemas.microsoft.com/office/drawing/2014/main" id="{A99631E9-0F8E-E04E-A9AC-C4E8B65F8E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Oval 96">
                    <a:extLst>
                      <a:ext uri="{FF2B5EF4-FFF2-40B4-BE49-F238E27FC236}">
                        <a16:creationId xmlns:a16="http://schemas.microsoft.com/office/drawing/2014/main" id="{4EB1E34B-B647-CC4D-83C3-7FBDFBFF3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Oval 97">
                    <a:extLst>
                      <a:ext uri="{FF2B5EF4-FFF2-40B4-BE49-F238E27FC236}">
                        <a16:creationId xmlns:a16="http://schemas.microsoft.com/office/drawing/2014/main" id="{16C204D0-03CE-BC45-80D2-413D5A0D90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Oval 98">
                  <a:extLst>
                    <a:ext uri="{FF2B5EF4-FFF2-40B4-BE49-F238E27FC236}">
                      <a16:creationId xmlns:a16="http://schemas.microsoft.com/office/drawing/2014/main" id="{65BA846B-9FD7-1549-A4CD-5C62C2A09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Freeform 99">
                <a:extLst>
                  <a:ext uri="{FF2B5EF4-FFF2-40B4-BE49-F238E27FC236}">
                    <a16:creationId xmlns:a16="http://schemas.microsoft.com/office/drawing/2014/main" id="{3F28CF44-9A63-9D4F-A394-2FCE5CFD1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92">
              <a:extLst>
                <a:ext uri="{FF2B5EF4-FFF2-40B4-BE49-F238E27FC236}">
                  <a16:creationId xmlns:a16="http://schemas.microsoft.com/office/drawing/2014/main" id="{309CC188-91A3-2541-91C6-5527D66126E8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392265" y="4639533"/>
              <a:ext cx="919496" cy="111835"/>
              <a:chOff x="4608" y="1104"/>
              <a:chExt cx="595" cy="158"/>
            </a:xfrm>
          </p:grpSpPr>
          <p:grpSp>
            <p:nvGrpSpPr>
              <p:cNvPr id="50" name="Group 93">
                <a:extLst>
                  <a:ext uri="{FF2B5EF4-FFF2-40B4-BE49-F238E27FC236}">
                    <a16:creationId xmlns:a16="http://schemas.microsoft.com/office/drawing/2014/main" id="{B072F042-608C-364E-ABC6-32E129046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52" name="Group 94">
                  <a:extLst>
                    <a:ext uri="{FF2B5EF4-FFF2-40B4-BE49-F238E27FC236}">
                      <a16:creationId xmlns:a16="http://schemas.microsoft.com/office/drawing/2014/main" id="{9CF65488-3FB8-9044-A4F7-EB1EEFDB49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54" name="AutoShape 95">
                    <a:extLst>
                      <a:ext uri="{FF2B5EF4-FFF2-40B4-BE49-F238E27FC236}">
                        <a16:creationId xmlns:a16="http://schemas.microsoft.com/office/drawing/2014/main" id="{E5B16A1B-D635-5749-A8E0-AA0033CA6D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Oval 96">
                    <a:extLst>
                      <a:ext uri="{FF2B5EF4-FFF2-40B4-BE49-F238E27FC236}">
                        <a16:creationId xmlns:a16="http://schemas.microsoft.com/office/drawing/2014/main" id="{DB4EDCF3-5C44-6249-91CF-AFC08311A2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Oval 97">
                    <a:extLst>
                      <a:ext uri="{FF2B5EF4-FFF2-40B4-BE49-F238E27FC236}">
                        <a16:creationId xmlns:a16="http://schemas.microsoft.com/office/drawing/2014/main" id="{EA54445C-FC13-D743-8C94-877B127FA0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Oval 98">
                  <a:extLst>
                    <a:ext uri="{FF2B5EF4-FFF2-40B4-BE49-F238E27FC236}">
                      <a16:creationId xmlns:a16="http://schemas.microsoft.com/office/drawing/2014/main" id="{AAC70DB8-F775-3F4A-8222-F354C050A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Freeform 99">
                <a:extLst>
                  <a:ext uri="{FF2B5EF4-FFF2-40B4-BE49-F238E27FC236}">
                    <a16:creationId xmlns:a16="http://schemas.microsoft.com/office/drawing/2014/main" id="{9935834E-9707-DD44-AF26-09AEC201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id="{DE74D5C4-35C1-F446-815E-351E13C372F2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486721" y="4318746"/>
              <a:ext cx="919496" cy="111835"/>
              <a:chOff x="4608" y="1104"/>
              <a:chExt cx="595" cy="158"/>
            </a:xfrm>
          </p:grpSpPr>
          <p:grpSp>
            <p:nvGrpSpPr>
              <p:cNvPr id="58" name="Group 93">
                <a:extLst>
                  <a:ext uri="{FF2B5EF4-FFF2-40B4-BE49-F238E27FC236}">
                    <a16:creationId xmlns:a16="http://schemas.microsoft.com/office/drawing/2014/main" id="{56D52332-4335-BA46-9596-3FCE0F1BD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AB6AD5C-58AB-C34D-9D35-3173174BAE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62" name="AutoShape 95">
                    <a:extLst>
                      <a:ext uri="{FF2B5EF4-FFF2-40B4-BE49-F238E27FC236}">
                        <a16:creationId xmlns:a16="http://schemas.microsoft.com/office/drawing/2014/main" id="{72EC43E6-4DBA-AA46-AFEB-D8407905DD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Oval 96">
                    <a:extLst>
                      <a:ext uri="{FF2B5EF4-FFF2-40B4-BE49-F238E27FC236}">
                        <a16:creationId xmlns:a16="http://schemas.microsoft.com/office/drawing/2014/main" id="{FF263BE6-15C2-D741-BA91-85D2502DB6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Oval 97">
                    <a:extLst>
                      <a:ext uri="{FF2B5EF4-FFF2-40B4-BE49-F238E27FC236}">
                        <a16:creationId xmlns:a16="http://schemas.microsoft.com/office/drawing/2014/main" id="{85015295-5B7D-5549-878B-4CABEBE71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" name="Oval 98">
                  <a:extLst>
                    <a:ext uri="{FF2B5EF4-FFF2-40B4-BE49-F238E27FC236}">
                      <a16:creationId xmlns:a16="http://schemas.microsoft.com/office/drawing/2014/main" id="{97E82CDC-EEAF-804E-AC06-F8783F200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Freeform 99">
                <a:extLst>
                  <a:ext uri="{FF2B5EF4-FFF2-40B4-BE49-F238E27FC236}">
                    <a16:creationId xmlns:a16="http://schemas.microsoft.com/office/drawing/2014/main" id="{4578B228-B491-BA44-A4FE-E3207F6F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92">
              <a:extLst>
                <a:ext uri="{FF2B5EF4-FFF2-40B4-BE49-F238E27FC236}">
                  <a16:creationId xmlns:a16="http://schemas.microsoft.com/office/drawing/2014/main" id="{FB90293E-6F95-AB4F-86DF-CF376462E319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791521" y="4623546"/>
              <a:ext cx="919496" cy="111835"/>
              <a:chOff x="4608" y="1104"/>
              <a:chExt cx="595" cy="158"/>
            </a:xfrm>
          </p:grpSpPr>
          <p:grpSp>
            <p:nvGrpSpPr>
              <p:cNvPr id="66" name="Group 93">
                <a:extLst>
                  <a:ext uri="{FF2B5EF4-FFF2-40B4-BE49-F238E27FC236}">
                    <a16:creationId xmlns:a16="http://schemas.microsoft.com/office/drawing/2014/main" id="{E8586A49-EC72-1948-A9D2-4928A871D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68" name="Group 94">
                  <a:extLst>
                    <a:ext uri="{FF2B5EF4-FFF2-40B4-BE49-F238E27FC236}">
                      <a16:creationId xmlns:a16="http://schemas.microsoft.com/office/drawing/2014/main" id="{AD207B71-067F-F743-9CCF-6C14284DF2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70" name="AutoShape 95">
                    <a:extLst>
                      <a:ext uri="{FF2B5EF4-FFF2-40B4-BE49-F238E27FC236}">
                        <a16:creationId xmlns:a16="http://schemas.microsoft.com/office/drawing/2014/main" id="{6ACE6F21-3A75-FB49-9C70-10A5C03AD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Oval 96">
                    <a:extLst>
                      <a:ext uri="{FF2B5EF4-FFF2-40B4-BE49-F238E27FC236}">
                        <a16:creationId xmlns:a16="http://schemas.microsoft.com/office/drawing/2014/main" id="{E05A9875-777D-7443-B911-856EAA1C84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Oval 97">
                    <a:extLst>
                      <a:ext uri="{FF2B5EF4-FFF2-40B4-BE49-F238E27FC236}">
                        <a16:creationId xmlns:a16="http://schemas.microsoft.com/office/drawing/2014/main" id="{5B7742BA-1489-3546-97E5-05547B303E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" name="Oval 98">
                  <a:extLst>
                    <a:ext uri="{FF2B5EF4-FFF2-40B4-BE49-F238E27FC236}">
                      <a16:creationId xmlns:a16="http://schemas.microsoft.com/office/drawing/2014/main" id="{026AE09D-7229-D345-A1B7-A7841D5C9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Freeform 99">
                <a:extLst>
                  <a:ext uri="{FF2B5EF4-FFF2-40B4-BE49-F238E27FC236}">
                    <a16:creationId xmlns:a16="http://schemas.microsoft.com/office/drawing/2014/main" id="{3FA8308B-55A5-0542-8FE6-3FC1067B4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F513B7B-8FAE-ED4C-BE61-21017B0FE62B}"/>
              </a:ext>
            </a:extLst>
          </p:cNvPr>
          <p:cNvCxnSpPr>
            <a:cxnSpLocks/>
          </p:cNvCxnSpPr>
          <p:nvPr/>
        </p:nvCxnSpPr>
        <p:spPr>
          <a:xfrm flipH="1">
            <a:off x="1265123" y="3441049"/>
            <a:ext cx="468058" cy="8656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6E8422-C44C-C941-95ED-353BB0827CD9}"/>
              </a:ext>
            </a:extLst>
          </p:cNvPr>
          <p:cNvSpPr txBox="1"/>
          <p:nvPr/>
        </p:nvSpPr>
        <p:spPr>
          <a:xfrm>
            <a:off x="827938" y="3416686"/>
            <a:ext cx="1173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November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C06D56D-7576-C84D-875D-FCBC67D34623}"/>
              </a:ext>
            </a:extLst>
          </p:cNvPr>
          <p:cNvCxnSpPr>
            <a:cxnSpLocks/>
          </p:cNvCxnSpPr>
          <p:nvPr/>
        </p:nvCxnSpPr>
        <p:spPr>
          <a:xfrm>
            <a:off x="2170366" y="3441049"/>
            <a:ext cx="323919" cy="8272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810AED0-A6BE-1A40-9582-B318CEBA3F2C}"/>
              </a:ext>
            </a:extLst>
          </p:cNvPr>
          <p:cNvSpPr txBox="1"/>
          <p:nvPr/>
        </p:nvSpPr>
        <p:spPr>
          <a:xfrm>
            <a:off x="2029403" y="3519166"/>
            <a:ext cx="788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March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EFAE5F4-869B-164F-A9AB-310F2C097973}"/>
              </a:ext>
            </a:extLst>
          </p:cNvPr>
          <p:cNvGrpSpPr/>
          <p:nvPr/>
        </p:nvGrpSpPr>
        <p:grpSpPr>
          <a:xfrm>
            <a:off x="4438192" y="2292285"/>
            <a:ext cx="1093508" cy="1366886"/>
            <a:chOff x="961534" y="2422689"/>
            <a:chExt cx="1093508" cy="1366886"/>
          </a:xfrm>
          <a:solidFill>
            <a:srgbClr val="00B0F0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0864750-08D2-BB4A-9239-AE6E39CE0F66}"/>
                </a:ext>
              </a:extLst>
            </p:cNvPr>
            <p:cNvSpPr/>
            <p:nvPr/>
          </p:nvSpPr>
          <p:spPr>
            <a:xfrm>
              <a:off x="961534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5FC0950-0505-DF4A-A1D7-83C45C6AA802}"/>
                </a:ext>
              </a:extLst>
            </p:cNvPr>
            <p:cNvSpPr/>
            <p:nvPr/>
          </p:nvSpPr>
          <p:spPr>
            <a:xfrm>
              <a:off x="1234911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2BC904C-B83E-3B4C-BC9C-85844F04419F}"/>
                </a:ext>
              </a:extLst>
            </p:cNvPr>
            <p:cNvSpPr/>
            <p:nvPr/>
          </p:nvSpPr>
          <p:spPr>
            <a:xfrm>
              <a:off x="1508288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731AE6-0376-904D-B7B5-284CD892AD9E}"/>
                </a:ext>
              </a:extLst>
            </p:cNvPr>
            <p:cNvSpPr/>
            <p:nvPr/>
          </p:nvSpPr>
          <p:spPr>
            <a:xfrm>
              <a:off x="1781665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DB5ECBE-D310-1445-B8FA-29C2B1107A2D}"/>
              </a:ext>
            </a:extLst>
          </p:cNvPr>
          <p:cNvGrpSpPr/>
          <p:nvPr/>
        </p:nvGrpSpPr>
        <p:grpSpPr>
          <a:xfrm>
            <a:off x="3389416" y="4971135"/>
            <a:ext cx="1559843" cy="447957"/>
            <a:chOff x="355511" y="4137977"/>
            <a:chExt cx="1559843" cy="447957"/>
          </a:xfrm>
        </p:grpSpPr>
        <p:grpSp>
          <p:nvGrpSpPr>
            <p:cNvPr id="88" name="Group 92">
              <a:extLst>
                <a:ext uri="{FF2B5EF4-FFF2-40B4-BE49-F238E27FC236}">
                  <a16:creationId xmlns:a16="http://schemas.microsoft.com/office/drawing/2014/main" id="{5320B3DF-9173-6941-82CE-DAA7B648ADDD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355511" y="4335417"/>
              <a:ext cx="989330" cy="125758"/>
              <a:chOff x="4608" y="1104"/>
              <a:chExt cx="595" cy="158"/>
            </a:xfrm>
          </p:grpSpPr>
          <p:grpSp>
            <p:nvGrpSpPr>
              <p:cNvPr id="113" name="Group 93">
                <a:extLst>
                  <a:ext uri="{FF2B5EF4-FFF2-40B4-BE49-F238E27FC236}">
                    <a16:creationId xmlns:a16="http://schemas.microsoft.com/office/drawing/2014/main" id="{D1DFFF41-6BD5-3E46-8868-AC927F4902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15" name="Group 94">
                  <a:extLst>
                    <a:ext uri="{FF2B5EF4-FFF2-40B4-BE49-F238E27FC236}">
                      <a16:creationId xmlns:a16="http://schemas.microsoft.com/office/drawing/2014/main" id="{34FADF2E-1C80-E24D-9BDE-DB2A9F5F68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17" name="AutoShape 95">
                    <a:extLst>
                      <a:ext uri="{FF2B5EF4-FFF2-40B4-BE49-F238E27FC236}">
                        <a16:creationId xmlns:a16="http://schemas.microsoft.com/office/drawing/2014/main" id="{A48C4FFC-3AF4-C240-815D-5E594D7188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Oval 96">
                    <a:extLst>
                      <a:ext uri="{FF2B5EF4-FFF2-40B4-BE49-F238E27FC236}">
                        <a16:creationId xmlns:a16="http://schemas.microsoft.com/office/drawing/2014/main" id="{C4DECBA2-3217-5548-A614-F53F945867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Oval 97">
                    <a:extLst>
                      <a:ext uri="{FF2B5EF4-FFF2-40B4-BE49-F238E27FC236}">
                        <a16:creationId xmlns:a16="http://schemas.microsoft.com/office/drawing/2014/main" id="{338149F4-C38C-654A-A0EF-C085D6BBEE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" name="Oval 98">
                  <a:extLst>
                    <a:ext uri="{FF2B5EF4-FFF2-40B4-BE49-F238E27FC236}">
                      <a16:creationId xmlns:a16="http://schemas.microsoft.com/office/drawing/2014/main" id="{66294915-BF0E-104F-B819-031D5DB17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Freeform 99">
                <a:extLst>
                  <a:ext uri="{FF2B5EF4-FFF2-40B4-BE49-F238E27FC236}">
                    <a16:creationId xmlns:a16="http://schemas.microsoft.com/office/drawing/2014/main" id="{DAADAF94-E00B-6C4D-BFF9-5ACF7B1AB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" name="Group 92">
              <a:extLst>
                <a:ext uri="{FF2B5EF4-FFF2-40B4-BE49-F238E27FC236}">
                  <a16:creationId xmlns:a16="http://schemas.microsoft.com/office/drawing/2014/main" id="{D1D4A134-F6B0-CF49-B88B-ED268E851A14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526768" y="4460176"/>
              <a:ext cx="989330" cy="125758"/>
              <a:chOff x="4608" y="1104"/>
              <a:chExt cx="595" cy="158"/>
            </a:xfrm>
          </p:grpSpPr>
          <p:grpSp>
            <p:nvGrpSpPr>
              <p:cNvPr id="106" name="Group 93">
                <a:extLst>
                  <a:ext uri="{FF2B5EF4-FFF2-40B4-BE49-F238E27FC236}">
                    <a16:creationId xmlns:a16="http://schemas.microsoft.com/office/drawing/2014/main" id="{E524C305-1F3C-6344-9015-6F649D9CA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08" name="Group 94">
                  <a:extLst>
                    <a:ext uri="{FF2B5EF4-FFF2-40B4-BE49-F238E27FC236}">
                      <a16:creationId xmlns:a16="http://schemas.microsoft.com/office/drawing/2014/main" id="{A898E5B1-5002-2246-ACB5-716423551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10" name="AutoShape 95">
                    <a:extLst>
                      <a:ext uri="{FF2B5EF4-FFF2-40B4-BE49-F238E27FC236}">
                        <a16:creationId xmlns:a16="http://schemas.microsoft.com/office/drawing/2014/main" id="{E0721DFB-C2D5-E348-A30D-567665543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Oval 96">
                    <a:extLst>
                      <a:ext uri="{FF2B5EF4-FFF2-40B4-BE49-F238E27FC236}">
                        <a16:creationId xmlns:a16="http://schemas.microsoft.com/office/drawing/2014/main" id="{18AA90D6-9975-324F-8A0E-595D6A1552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Oval 97">
                    <a:extLst>
                      <a:ext uri="{FF2B5EF4-FFF2-40B4-BE49-F238E27FC236}">
                        <a16:creationId xmlns:a16="http://schemas.microsoft.com/office/drawing/2014/main" id="{3F137497-1894-0945-9A0B-7D63E1C468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" name="Oval 98">
                  <a:extLst>
                    <a:ext uri="{FF2B5EF4-FFF2-40B4-BE49-F238E27FC236}">
                      <a16:creationId xmlns:a16="http://schemas.microsoft.com/office/drawing/2014/main" id="{1834B7DB-19DE-7A48-8C87-E2CD77329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" name="Freeform 99">
                <a:extLst>
                  <a:ext uri="{FF2B5EF4-FFF2-40B4-BE49-F238E27FC236}">
                    <a16:creationId xmlns:a16="http://schemas.microsoft.com/office/drawing/2014/main" id="{D5E7E9B2-F6DB-3649-8C5E-EDEC7888D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92">
              <a:extLst>
                <a:ext uri="{FF2B5EF4-FFF2-40B4-BE49-F238E27FC236}">
                  <a16:creationId xmlns:a16="http://schemas.microsoft.com/office/drawing/2014/main" id="{5C0ECCC2-706F-6F48-9D3E-29B9E425F2B9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606753" y="4137977"/>
              <a:ext cx="989330" cy="125758"/>
              <a:chOff x="4608" y="1104"/>
              <a:chExt cx="595" cy="158"/>
            </a:xfrm>
          </p:grpSpPr>
          <p:grpSp>
            <p:nvGrpSpPr>
              <p:cNvPr id="99" name="Group 93">
                <a:extLst>
                  <a:ext uri="{FF2B5EF4-FFF2-40B4-BE49-F238E27FC236}">
                    <a16:creationId xmlns:a16="http://schemas.microsoft.com/office/drawing/2014/main" id="{B7AE4552-7B0B-2B48-A2CC-0CB03D67F6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4E35FC65-49FE-D34A-8D97-C5F4E57A01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03" name="AutoShape 95">
                    <a:extLst>
                      <a:ext uri="{FF2B5EF4-FFF2-40B4-BE49-F238E27FC236}">
                        <a16:creationId xmlns:a16="http://schemas.microsoft.com/office/drawing/2014/main" id="{779C0654-45DB-7140-A666-34CC5E8C56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Oval 96">
                    <a:extLst>
                      <a:ext uri="{FF2B5EF4-FFF2-40B4-BE49-F238E27FC236}">
                        <a16:creationId xmlns:a16="http://schemas.microsoft.com/office/drawing/2014/main" id="{75C4722A-19B0-4E40-990A-2E4AFE10E1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Oval 97">
                    <a:extLst>
                      <a:ext uri="{FF2B5EF4-FFF2-40B4-BE49-F238E27FC236}">
                        <a16:creationId xmlns:a16="http://schemas.microsoft.com/office/drawing/2014/main" id="{56BB60A8-7831-D648-8E66-E2C33C9DD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" name="Oval 98">
                  <a:extLst>
                    <a:ext uri="{FF2B5EF4-FFF2-40B4-BE49-F238E27FC236}">
                      <a16:creationId xmlns:a16="http://schemas.microsoft.com/office/drawing/2014/main" id="{BF22DCEA-F4A4-C347-AB68-8EE1DD65F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CD1D69C-1650-0246-9172-E33CEE82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92">
              <a:extLst>
                <a:ext uri="{FF2B5EF4-FFF2-40B4-BE49-F238E27FC236}">
                  <a16:creationId xmlns:a16="http://schemas.microsoft.com/office/drawing/2014/main" id="{18102942-9DEE-9441-9675-FF544AEEFB85}"/>
                </a:ext>
              </a:extLst>
            </p:cNvPr>
            <p:cNvGrpSpPr>
              <a:grpSpLocks/>
            </p:cNvGrpSpPr>
            <p:nvPr/>
          </p:nvGrpSpPr>
          <p:grpSpPr bwMode="auto">
            <a:xfrm rot="20257776">
              <a:off x="926024" y="4444189"/>
              <a:ext cx="989330" cy="125758"/>
              <a:chOff x="4608" y="1104"/>
              <a:chExt cx="595" cy="158"/>
            </a:xfrm>
          </p:grpSpPr>
          <p:grpSp>
            <p:nvGrpSpPr>
              <p:cNvPr id="92" name="Group 93">
                <a:extLst>
                  <a:ext uri="{FF2B5EF4-FFF2-40B4-BE49-F238E27FC236}">
                    <a16:creationId xmlns:a16="http://schemas.microsoft.com/office/drawing/2014/main" id="{286E7BC6-050F-674A-B5CC-B443E2408E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94" name="Group 94">
                  <a:extLst>
                    <a:ext uri="{FF2B5EF4-FFF2-40B4-BE49-F238E27FC236}">
                      <a16:creationId xmlns:a16="http://schemas.microsoft.com/office/drawing/2014/main" id="{BDA0B0BD-78F4-3045-A760-8D19909C4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96" name="AutoShape 95">
                    <a:extLst>
                      <a:ext uri="{FF2B5EF4-FFF2-40B4-BE49-F238E27FC236}">
                        <a16:creationId xmlns:a16="http://schemas.microsoft.com/office/drawing/2014/main" id="{0A2A5BCA-AB36-E342-9DBD-552B9F2AEA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75AE2EE5-B153-1246-81CF-39D7C86E9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18C1591-95FF-914C-B865-00BA1FAF5D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Oval 98">
                  <a:extLst>
                    <a:ext uri="{FF2B5EF4-FFF2-40B4-BE49-F238E27FC236}">
                      <a16:creationId xmlns:a16="http://schemas.microsoft.com/office/drawing/2014/main" id="{1BEDD15B-7A18-A045-879B-E660D3ED6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" name="Freeform 99">
                <a:extLst>
                  <a:ext uri="{FF2B5EF4-FFF2-40B4-BE49-F238E27FC236}">
                    <a16:creationId xmlns:a16="http://schemas.microsoft.com/office/drawing/2014/main" id="{F3DB2A63-C0B9-6240-8DCD-A2CCA65A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E0BDA7A-D0CC-3B4C-9991-6E45F3498C14}"/>
              </a:ext>
            </a:extLst>
          </p:cNvPr>
          <p:cNvGrpSpPr/>
          <p:nvPr/>
        </p:nvGrpSpPr>
        <p:grpSpPr>
          <a:xfrm>
            <a:off x="5380127" y="4772684"/>
            <a:ext cx="1642841" cy="613575"/>
            <a:chOff x="2239865" y="4318746"/>
            <a:chExt cx="1471152" cy="432622"/>
          </a:xfrm>
        </p:grpSpPr>
        <p:grpSp>
          <p:nvGrpSpPr>
            <p:cNvPr id="121" name="Group 92">
              <a:extLst>
                <a:ext uri="{FF2B5EF4-FFF2-40B4-BE49-F238E27FC236}">
                  <a16:creationId xmlns:a16="http://schemas.microsoft.com/office/drawing/2014/main" id="{FE605D2F-2D50-9647-8B0C-5CD14E25CFAC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239865" y="4487133"/>
              <a:ext cx="919496" cy="111835"/>
              <a:chOff x="4608" y="1104"/>
              <a:chExt cx="595" cy="158"/>
            </a:xfrm>
          </p:grpSpPr>
          <p:grpSp>
            <p:nvGrpSpPr>
              <p:cNvPr id="146" name="Group 93">
                <a:extLst>
                  <a:ext uri="{FF2B5EF4-FFF2-40B4-BE49-F238E27FC236}">
                    <a16:creationId xmlns:a16="http://schemas.microsoft.com/office/drawing/2014/main" id="{82759E14-DED3-CC46-8BBE-BC73D47A3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48" name="Group 94">
                  <a:extLst>
                    <a:ext uri="{FF2B5EF4-FFF2-40B4-BE49-F238E27FC236}">
                      <a16:creationId xmlns:a16="http://schemas.microsoft.com/office/drawing/2014/main" id="{DA7BFA8B-C915-7B4A-BED3-45108BC445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50" name="AutoShape 95">
                    <a:extLst>
                      <a:ext uri="{FF2B5EF4-FFF2-40B4-BE49-F238E27FC236}">
                        <a16:creationId xmlns:a16="http://schemas.microsoft.com/office/drawing/2014/main" id="{32DF8DA4-CDA7-5F40-8640-B859090CFF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Oval 96">
                    <a:extLst>
                      <a:ext uri="{FF2B5EF4-FFF2-40B4-BE49-F238E27FC236}">
                        <a16:creationId xmlns:a16="http://schemas.microsoft.com/office/drawing/2014/main" id="{0A689343-D3A0-EC44-A477-D37E35B765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Oval 97">
                    <a:extLst>
                      <a:ext uri="{FF2B5EF4-FFF2-40B4-BE49-F238E27FC236}">
                        <a16:creationId xmlns:a16="http://schemas.microsoft.com/office/drawing/2014/main" id="{25D70E11-202D-F944-A4FA-2AB49F0D40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9" name="Oval 98">
                  <a:extLst>
                    <a:ext uri="{FF2B5EF4-FFF2-40B4-BE49-F238E27FC236}">
                      <a16:creationId xmlns:a16="http://schemas.microsoft.com/office/drawing/2014/main" id="{91C2B36B-A33F-FE46-9C06-2A56312DD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" name="Freeform 99">
                <a:extLst>
                  <a:ext uri="{FF2B5EF4-FFF2-40B4-BE49-F238E27FC236}">
                    <a16:creationId xmlns:a16="http://schemas.microsoft.com/office/drawing/2014/main" id="{9AF842EC-E149-1E4F-B88A-F2C5100B6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" name="Group 92">
              <a:extLst>
                <a:ext uri="{FF2B5EF4-FFF2-40B4-BE49-F238E27FC236}">
                  <a16:creationId xmlns:a16="http://schemas.microsoft.com/office/drawing/2014/main" id="{A983D332-8AFE-4F4E-8048-92BB48865FFA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392265" y="4639533"/>
              <a:ext cx="919496" cy="111835"/>
              <a:chOff x="4608" y="1104"/>
              <a:chExt cx="595" cy="158"/>
            </a:xfrm>
          </p:grpSpPr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07E7F1B8-6856-6848-B578-E46999CB24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41" name="Group 94">
                  <a:extLst>
                    <a:ext uri="{FF2B5EF4-FFF2-40B4-BE49-F238E27FC236}">
                      <a16:creationId xmlns:a16="http://schemas.microsoft.com/office/drawing/2014/main" id="{F03E13AA-1981-9F4E-9C78-1C1BA50541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43" name="AutoShape 95">
                    <a:extLst>
                      <a:ext uri="{FF2B5EF4-FFF2-40B4-BE49-F238E27FC236}">
                        <a16:creationId xmlns:a16="http://schemas.microsoft.com/office/drawing/2014/main" id="{A26F9561-8C51-1E45-A799-4F08E51447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Oval 96">
                    <a:extLst>
                      <a:ext uri="{FF2B5EF4-FFF2-40B4-BE49-F238E27FC236}">
                        <a16:creationId xmlns:a16="http://schemas.microsoft.com/office/drawing/2014/main" id="{7F0C3C7A-C7B9-C94E-B9FC-5F3DCBFD45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Oval 97">
                    <a:extLst>
                      <a:ext uri="{FF2B5EF4-FFF2-40B4-BE49-F238E27FC236}">
                        <a16:creationId xmlns:a16="http://schemas.microsoft.com/office/drawing/2014/main" id="{C3E111F0-C949-FA47-B004-48D4F4F323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2" name="Oval 98">
                  <a:extLst>
                    <a:ext uri="{FF2B5EF4-FFF2-40B4-BE49-F238E27FC236}">
                      <a16:creationId xmlns:a16="http://schemas.microsoft.com/office/drawing/2014/main" id="{180D9801-5B75-6340-9F27-B1B6A9033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" name="Freeform 99">
                <a:extLst>
                  <a:ext uri="{FF2B5EF4-FFF2-40B4-BE49-F238E27FC236}">
                    <a16:creationId xmlns:a16="http://schemas.microsoft.com/office/drawing/2014/main" id="{C3A566C0-CD00-1646-8BF8-28855BD2F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" name="Group 92">
              <a:extLst>
                <a:ext uri="{FF2B5EF4-FFF2-40B4-BE49-F238E27FC236}">
                  <a16:creationId xmlns:a16="http://schemas.microsoft.com/office/drawing/2014/main" id="{A500B7AC-A232-4442-BE84-32353733F757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486721" y="4318746"/>
              <a:ext cx="919496" cy="111835"/>
              <a:chOff x="4608" y="1104"/>
              <a:chExt cx="595" cy="158"/>
            </a:xfrm>
          </p:grpSpPr>
          <p:grpSp>
            <p:nvGrpSpPr>
              <p:cNvPr id="132" name="Group 93">
                <a:extLst>
                  <a:ext uri="{FF2B5EF4-FFF2-40B4-BE49-F238E27FC236}">
                    <a16:creationId xmlns:a16="http://schemas.microsoft.com/office/drawing/2014/main" id="{1141B9FD-FA91-C748-AA76-C6A017A55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60E2167D-3939-644F-96DF-574CB4C7D0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36" name="AutoShape 95">
                    <a:extLst>
                      <a:ext uri="{FF2B5EF4-FFF2-40B4-BE49-F238E27FC236}">
                        <a16:creationId xmlns:a16="http://schemas.microsoft.com/office/drawing/2014/main" id="{BA059BFA-D528-EA44-B9F2-A0C1CA2E9A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Oval 96">
                    <a:extLst>
                      <a:ext uri="{FF2B5EF4-FFF2-40B4-BE49-F238E27FC236}">
                        <a16:creationId xmlns:a16="http://schemas.microsoft.com/office/drawing/2014/main" id="{5F1D8AE2-1293-D44A-B4EF-EB0D32EBD1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Oval 97">
                    <a:extLst>
                      <a:ext uri="{FF2B5EF4-FFF2-40B4-BE49-F238E27FC236}">
                        <a16:creationId xmlns:a16="http://schemas.microsoft.com/office/drawing/2014/main" id="{4FC5D374-B08D-0646-87FC-7C96769633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Oval 98">
                  <a:extLst>
                    <a:ext uri="{FF2B5EF4-FFF2-40B4-BE49-F238E27FC236}">
                      <a16:creationId xmlns:a16="http://schemas.microsoft.com/office/drawing/2014/main" id="{752F9041-F09F-2140-9C54-F5C8BED2E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Freeform 99">
                <a:extLst>
                  <a:ext uri="{FF2B5EF4-FFF2-40B4-BE49-F238E27FC236}">
                    <a16:creationId xmlns:a16="http://schemas.microsoft.com/office/drawing/2014/main" id="{6B6A9CEB-D361-644D-BE78-CC0B95EBA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92">
              <a:extLst>
                <a:ext uri="{FF2B5EF4-FFF2-40B4-BE49-F238E27FC236}">
                  <a16:creationId xmlns:a16="http://schemas.microsoft.com/office/drawing/2014/main" id="{3828853E-FA32-FB44-A6AF-6F1CB2BB23FD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791521" y="4623546"/>
              <a:ext cx="919496" cy="111835"/>
              <a:chOff x="4608" y="1104"/>
              <a:chExt cx="595" cy="158"/>
            </a:xfrm>
          </p:grpSpPr>
          <p:grpSp>
            <p:nvGrpSpPr>
              <p:cNvPr id="125" name="Group 93">
                <a:extLst>
                  <a:ext uri="{FF2B5EF4-FFF2-40B4-BE49-F238E27FC236}">
                    <a16:creationId xmlns:a16="http://schemas.microsoft.com/office/drawing/2014/main" id="{A671699A-D83D-E04C-9B03-EE1536B88D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127" name="Group 94">
                  <a:extLst>
                    <a:ext uri="{FF2B5EF4-FFF2-40B4-BE49-F238E27FC236}">
                      <a16:creationId xmlns:a16="http://schemas.microsoft.com/office/drawing/2014/main" id="{B6E696B9-C2C1-DD48-933D-0FB374912B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129" name="AutoShape 95">
                    <a:extLst>
                      <a:ext uri="{FF2B5EF4-FFF2-40B4-BE49-F238E27FC236}">
                        <a16:creationId xmlns:a16="http://schemas.microsoft.com/office/drawing/2014/main" id="{93FA03B0-EAB3-8145-8E6E-93E39C8BE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Oval 96">
                    <a:extLst>
                      <a:ext uri="{FF2B5EF4-FFF2-40B4-BE49-F238E27FC236}">
                        <a16:creationId xmlns:a16="http://schemas.microsoft.com/office/drawing/2014/main" id="{45ACC73A-FD42-E644-83BB-FADFBEACBB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Oval 97">
                    <a:extLst>
                      <a:ext uri="{FF2B5EF4-FFF2-40B4-BE49-F238E27FC236}">
                        <a16:creationId xmlns:a16="http://schemas.microsoft.com/office/drawing/2014/main" id="{84F00116-8D2E-B642-A0F1-A8D77E2E3A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" name="Oval 98">
                  <a:extLst>
                    <a:ext uri="{FF2B5EF4-FFF2-40B4-BE49-F238E27FC236}">
                      <a16:creationId xmlns:a16="http://schemas.microsoft.com/office/drawing/2014/main" id="{DFEEFD16-6DA2-4E45-8E22-51680AF73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" name="Freeform 99">
                <a:extLst>
                  <a:ext uri="{FF2B5EF4-FFF2-40B4-BE49-F238E27FC236}">
                    <a16:creationId xmlns:a16="http://schemas.microsoft.com/office/drawing/2014/main" id="{9DAAD06B-CD75-F949-A16E-60D0D142E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CB3C858F-897E-474E-AA8B-907055D93F03}"/>
              </a:ext>
            </a:extLst>
          </p:cNvPr>
          <p:cNvCxnSpPr>
            <a:cxnSpLocks/>
          </p:cNvCxnSpPr>
          <p:nvPr/>
        </p:nvCxnSpPr>
        <p:spPr>
          <a:xfrm flipH="1">
            <a:off x="4316953" y="3904534"/>
            <a:ext cx="468058" cy="8656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0ED1277-5221-2B47-ABA5-5BBF709710A8}"/>
              </a:ext>
            </a:extLst>
          </p:cNvPr>
          <p:cNvSpPr txBox="1"/>
          <p:nvPr/>
        </p:nvSpPr>
        <p:spPr>
          <a:xfrm>
            <a:off x="3879768" y="3880171"/>
            <a:ext cx="788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March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1824781-E3EC-674E-A800-E9785C751409}"/>
              </a:ext>
            </a:extLst>
          </p:cNvPr>
          <p:cNvCxnSpPr>
            <a:cxnSpLocks/>
          </p:cNvCxnSpPr>
          <p:nvPr/>
        </p:nvCxnSpPr>
        <p:spPr>
          <a:xfrm>
            <a:off x="5222196" y="3904534"/>
            <a:ext cx="323919" cy="8272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F1EA5C06-CC56-D44C-B6F8-7EC1EEA0DAF6}"/>
              </a:ext>
            </a:extLst>
          </p:cNvPr>
          <p:cNvSpPr txBox="1"/>
          <p:nvPr/>
        </p:nvSpPr>
        <p:spPr>
          <a:xfrm>
            <a:off x="5081233" y="3982651"/>
            <a:ext cx="592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DA3BDB2-93F9-1A49-BE88-9565B717DBE4}"/>
              </a:ext>
            </a:extLst>
          </p:cNvPr>
          <p:cNvGrpSpPr/>
          <p:nvPr/>
        </p:nvGrpSpPr>
        <p:grpSpPr>
          <a:xfrm>
            <a:off x="6937507" y="1650191"/>
            <a:ext cx="1093508" cy="1366886"/>
            <a:chOff x="961534" y="2422689"/>
            <a:chExt cx="1093508" cy="1366886"/>
          </a:xfrm>
          <a:solidFill>
            <a:srgbClr val="00C5FA"/>
          </a:solidFill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F824D14-86C3-0948-99DF-BE97513A4EFC}"/>
                </a:ext>
              </a:extLst>
            </p:cNvPr>
            <p:cNvSpPr/>
            <p:nvPr/>
          </p:nvSpPr>
          <p:spPr>
            <a:xfrm>
              <a:off x="961534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05D83D6-043E-8C4C-818D-DA4A4EEE5215}"/>
                </a:ext>
              </a:extLst>
            </p:cNvPr>
            <p:cNvSpPr/>
            <p:nvPr/>
          </p:nvSpPr>
          <p:spPr>
            <a:xfrm>
              <a:off x="1234911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0C3A22A-27C7-2744-A8DE-47733E074A26}"/>
                </a:ext>
              </a:extLst>
            </p:cNvPr>
            <p:cNvSpPr/>
            <p:nvPr/>
          </p:nvSpPr>
          <p:spPr>
            <a:xfrm>
              <a:off x="1508288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9082B31-32CE-D041-90EE-C5FEAFBFFA9B}"/>
                </a:ext>
              </a:extLst>
            </p:cNvPr>
            <p:cNvSpPr/>
            <p:nvPr/>
          </p:nvSpPr>
          <p:spPr>
            <a:xfrm>
              <a:off x="1781665" y="2422689"/>
              <a:ext cx="273377" cy="13668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4B6AC7F-128A-4846-854C-797A0583F110}"/>
              </a:ext>
            </a:extLst>
          </p:cNvPr>
          <p:cNvGrpSpPr/>
          <p:nvPr/>
        </p:nvGrpSpPr>
        <p:grpSpPr>
          <a:xfrm>
            <a:off x="7529417" y="4076355"/>
            <a:ext cx="1471152" cy="432622"/>
            <a:chOff x="2239865" y="4318746"/>
            <a:chExt cx="1471152" cy="432622"/>
          </a:xfrm>
        </p:grpSpPr>
        <p:grpSp>
          <p:nvGrpSpPr>
            <p:cNvPr id="196" name="Group 92">
              <a:extLst>
                <a:ext uri="{FF2B5EF4-FFF2-40B4-BE49-F238E27FC236}">
                  <a16:creationId xmlns:a16="http://schemas.microsoft.com/office/drawing/2014/main" id="{FAB77BAB-FD36-B44B-92BB-0BD1C0EA8345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239865" y="4487133"/>
              <a:ext cx="919496" cy="111835"/>
              <a:chOff x="4608" y="1104"/>
              <a:chExt cx="595" cy="158"/>
            </a:xfrm>
          </p:grpSpPr>
          <p:grpSp>
            <p:nvGrpSpPr>
              <p:cNvPr id="221" name="Group 93">
                <a:extLst>
                  <a:ext uri="{FF2B5EF4-FFF2-40B4-BE49-F238E27FC236}">
                    <a16:creationId xmlns:a16="http://schemas.microsoft.com/office/drawing/2014/main" id="{6A115979-02B3-7040-A8F6-BBC2775CD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223" name="Group 94">
                  <a:extLst>
                    <a:ext uri="{FF2B5EF4-FFF2-40B4-BE49-F238E27FC236}">
                      <a16:creationId xmlns:a16="http://schemas.microsoft.com/office/drawing/2014/main" id="{73719D97-A60E-734B-B78D-C3D1EAB444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225" name="AutoShape 95">
                    <a:extLst>
                      <a:ext uri="{FF2B5EF4-FFF2-40B4-BE49-F238E27FC236}">
                        <a16:creationId xmlns:a16="http://schemas.microsoft.com/office/drawing/2014/main" id="{1FEDB78F-068E-5942-9889-5521CD4D7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Oval 96">
                    <a:extLst>
                      <a:ext uri="{FF2B5EF4-FFF2-40B4-BE49-F238E27FC236}">
                        <a16:creationId xmlns:a16="http://schemas.microsoft.com/office/drawing/2014/main" id="{0AA7B6E4-584F-7545-879C-6AFE8105C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Oval 97">
                    <a:extLst>
                      <a:ext uri="{FF2B5EF4-FFF2-40B4-BE49-F238E27FC236}">
                        <a16:creationId xmlns:a16="http://schemas.microsoft.com/office/drawing/2014/main" id="{D1B00DA7-F2A3-E64D-A306-1CA9BF5DD9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4" name="Oval 98">
                  <a:extLst>
                    <a:ext uri="{FF2B5EF4-FFF2-40B4-BE49-F238E27FC236}">
                      <a16:creationId xmlns:a16="http://schemas.microsoft.com/office/drawing/2014/main" id="{98BA3390-32BE-4040-BD02-EB049BFF2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2" name="Freeform 99">
                <a:extLst>
                  <a:ext uri="{FF2B5EF4-FFF2-40B4-BE49-F238E27FC236}">
                    <a16:creationId xmlns:a16="http://schemas.microsoft.com/office/drawing/2014/main" id="{90B0120E-7680-0F4E-888A-664E748D1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7" name="Group 92">
              <a:extLst>
                <a:ext uri="{FF2B5EF4-FFF2-40B4-BE49-F238E27FC236}">
                  <a16:creationId xmlns:a16="http://schemas.microsoft.com/office/drawing/2014/main" id="{59E6BAD5-27A0-144D-BA62-68ADEB175A50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392265" y="4639533"/>
              <a:ext cx="919496" cy="111835"/>
              <a:chOff x="4608" y="1104"/>
              <a:chExt cx="595" cy="158"/>
            </a:xfrm>
          </p:grpSpPr>
          <p:grpSp>
            <p:nvGrpSpPr>
              <p:cNvPr id="214" name="Group 93">
                <a:extLst>
                  <a:ext uri="{FF2B5EF4-FFF2-40B4-BE49-F238E27FC236}">
                    <a16:creationId xmlns:a16="http://schemas.microsoft.com/office/drawing/2014/main" id="{34FCF629-C870-2540-8C6E-D01125D3E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216" name="Group 94">
                  <a:extLst>
                    <a:ext uri="{FF2B5EF4-FFF2-40B4-BE49-F238E27FC236}">
                      <a16:creationId xmlns:a16="http://schemas.microsoft.com/office/drawing/2014/main" id="{05ACB0E4-6455-AC47-8DCA-26A7FB9321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218" name="AutoShape 95">
                    <a:extLst>
                      <a:ext uri="{FF2B5EF4-FFF2-40B4-BE49-F238E27FC236}">
                        <a16:creationId xmlns:a16="http://schemas.microsoft.com/office/drawing/2014/main" id="{5FBF9D35-7460-C24B-918B-CEA3FAC2C5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Oval 96">
                    <a:extLst>
                      <a:ext uri="{FF2B5EF4-FFF2-40B4-BE49-F238E27FC236}">
                        <a16:creationId xmlns:a16="http://schemas.microsoft.com/office/drawing/2014/main" id="{EE8D6D94-7172-C24D-8982-5B2B090C74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Oval 97">
                    <a:extLst>
                      <a:ext uri="{FF2B5EF4-FFF2-40B4-BE49-F238E27FC236}">
                        <a16:creationId xmlns:a16="http://schemas.microsoft.com/office/drawing/2014/main" id="{9E0A5676-32AC-6E4B-BD5B-C850ADD5A5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" name="Oval 98">
                  <a:extLst>
                    <a:ext uri="{FF2B5EF4-FFF2-40B4-BE49-F238E27FC236}">
                      <a16:creationId xmlns:a16="http://schemas.microsoft.com/office/drawing/2014/main" id="{A4BCCFFC-6012-8D49-8797-EBCC3C23D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" name="Freeform 99">
                <a:extLst>
                  <a:ext uri="{FF2B5EF4-FFF2-40B4-BE49-F238E27FC236}">
                    <a16:creationId xmlns:a16="http://schemas.microsoft.com/office/drawing/2014/main" id="{A212305E-93CE-8545-A38E-C058EF5A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8" name="Group 92">
              <a:extLst>
                <a:ext uri="{FF2B5EF4-FFF2-40B4-BE49-F238E27FC236}">
                  <a16:creationId xmlns:a16="http://schemas.microsoft.com/office/drawing/2014/main" id="{4C86E6F2-400D-3E45-8CBE-51586512B8FA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486721" y="4318746"/>
              <a:ext cx="919496" cy="111835"/>
              <a:chOff x="4608" y="1104"/>
              <a:chExt cx="595" cy="158"/>
            </a:xfrm>
          </p:grpSpPr>
          <p:grpSp>
            <p:nvGrpSpPr>
              <p:cNvPr id="207" name="Group 93">
                <a:extLst>
                  <a:ext uri="{FF2B5EF4-FFF2-40B4-BE49-F238E27FC236}">
                    <a16:creationId xmlns:a16="http://schemas.microsoft.com/office/drawing/2014/main" id="{73C5521D-34E2-1541-BB54-8F4CDEA087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8F0D746A-D0F7-A24A-90DD-CB05553D59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211" name="AutoShape 95">
                    <a:extLst>
                      <a:ext uri="{FF2B5EF4-FFF2-40B4-BE49-F238E27FC236}">
                        <a16:creationId xmlns:a16="http://schemas.microsoft.com/office/drawing/2014/main" id="{7CBF0599-609C-964A-8AA5-6A20CBAE0B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Oval 96">
                    <a:extLst>
                      <a:ext uri="{FF2B5EF4-FFF2-40B4-BE49-F238E27FC236}">
                        <a16:creationId xmlns:a16="http://schemas.microsoft.com/office/drawing/2014/main" id="{A88D3BCE-B902-EF46-8678-685D14555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Oval 97">
                    <a:extLst>
                      <a:ext uri="{FF2B5EF4-FFF2-40B4-BE49-F238E27FC236}">
                        <a16:creationId xmlns:a16="http://schemas.microsoft.com/office/drawing/2014/main" id="{66D9CD40-875B-2542-9963-FAB4E72663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0" name="Oval 98">
                  <a:extLst>
                    <a:ext uri="{FF2B5EF4-FFF2-40B4-BE49-F238E27FC236}">
                      <a16:creationId xmlns:a16="http://schemas.microsoft.com/office/drawing/2014/main" id="{A2710173-D1A6-574C-913E-DE2928E2F1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" name="Freeform 99">
                <a:extLst>
                  <a:ext uri="{FF2B5EF4-FFF2-40B4-BE49-F238E27FC236}">
                    <a16:creationId xmlns:a16="http://schemas.microsoft.com/office/drawing/2014/main" id="{2D93261E-3E52-B74D-86B4-92EC43F5E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" name="Group 92">
              <a:extLst>
                <a:ext uri="{FF2B5EF4-FFF2-40B4-BE49-F238E27FC236}">
                  <a16:creationId xmlns:a16="http://schemas.microsoft.com/office/drawing/2014/main" id="{8CF888B7-CFA0-D544-9C22-EA4949837B46}"/>
                </a:ext>
              </a:extLst>
            </p:cNvPr>
            <p:cNvGrpSpPr>
              <a:grpSpLocks/>
            </p:cNvGrpSpPr>
            <p:nvPr/>
          </p:nvGrpSpPr>
          <p:grpSpPr bwMode="auto">
            <a:xfrm rot="1342224" flipH="1">
              <a:off x="2791521" y="4623546"/>
              <a:ext cx="919496" cy="111835"/>
              <a:chOff x="4608" y="1104"/>
              <a:chExt cx="595" cy="158"/>
            </a:xfrm>
          </p:grpSpPr>
          <p:grpSp>
            <p:nvGrpSpPr>
              <p:cNvPr id="200" name="Group 93">
                <a:extLst>
                  <a:ext uri="{FF2B5EF4-FFF2-40B4-BE49-F238E27FC236}">
                    <a16:creationId xmlns:a16="http://schemas.microsoft.com/office/drawing/2014/main" id="{E9EC09C7-39BC-4A48-8A40-24BF408BC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104"/>
                <a:ext cx="591" cy="158"/>
                <a:chOff x="2729" y="3252"/>
                <a:chExt cx="827" cy="254"/>
              </a:xfrm>
            </p:grpSpPr>
            <p:grpSp>
              <p:nvGrpSpPr>
                <p:cNvPr id="202" name="Group 94">
                  <a:extLst>
                    <a:ext uri="{FF2B5EF4-FFF2-40B4-BE49-F238E27FC236}">
                      <a16:creationId xmlns:a16="http://schemas.microsoft.com/office/drawing/2014/main" id="{74B84BD4-23B4-FA44-A21C-D50405ABE9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9" y="3252"/>
                  <a:ext cx="827" cy="254"/>
                  <a:chOff x="2729" y="3252"/>
                  <a:chExt cx="827" cy="254"/>
                </a:xfrm>
              </p:grpSpPr>
              <p:sp>
                <p:nvSpPr>
                  <p:cNvPr id="204" name="AutoShape 95">
                    <a:extLst>
                      <a:ext uri="{FF2B5EF4-FFF2-40B4-BE49-F238E27FC236}">
                        <a16:creationId xmlns:a16="http://schemas.microsoft.com/office/drawing/2014/main" id="{64D0C5BA-D4CD-DE4F-9058-FCA63BA23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311" y="3261"/>
                    <a:ext cx="230" cy="260"/>
                  </a:xfrm>
                  <a:prstGeom prst="triangle">
                    <a:avLst>
                      <a:gd name="adj" fmla="val 49995"/>
                    </a:avLst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Oval 96">
                    <a:extLst>
                      <a:ext uri="{FF2B5EF4-FFF2-40B4-BE49-F238E27FC236}">
                        <a16:creationId xmlns:a16="http://schemas.microsoft.com/office/drawing/2014/main" id="{96063F50-9DB4-B147-A157-B4E969E92F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252"/>
                    <a:ext cx="696" cy="25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Oval 97">
                    <a:extLst>
                      <a:ext uri="{FF2B5EF4-FFF2-40B4-BE49-F238E27FC236}">
                        <a16:creationId xmlns:a16="http://schemas.microsoft.com/office/drawing/2014/main" id="{CCCC02DE-600F-134A-9CB4-FB8242A450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3331"/>
                    <a:ext cx="41" cy="49"/>
                  </a:xfrm>
                  <a:prstGeom prst="ellipse">
                    <a:avLst/>
                  </a:prstGeom>
                  <a:solidFill>
                    <a:srgbClr val="CECEC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" name="Oval 98">
                  <a:extLst>
                    <a:ext uri="{FF2B5EF4-FFF2-40B4-BE49-F238E27FC236}">
                      <a16:creationId xmlns:a16="http://schemas.microsoft.com/office/drawing/2014/main" id="{932F264F-093E-364E-B358-20D56EABF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5" y="3333"/>
                  <a:ext cx="60" cy="5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Freeform 99">
                <a:extLst>
                  <a:ext uri="{FF2B5EF4-FFF2-40B4-BE49-F238E27FC236}">
                    <a16:creationId xmlns:a16="http://schemas.microsoft.com/office/drawing/2014/main" id="{2D999D40-C86E-274F-9CF7-55274CC7C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122"/>
                <a:ext cx="46" cy="139"/>
              </a:xfrm>
              <a:custGeom>
                <a:avLst/>
                <a:gdLst>
                  <a:gd name="T0" fmla="*/ 46 w 46"/>
                  <a:gd name="T1" fmla="*/ 0 h 141"/>
                  <a:gd name="T2" fmla="*/ 0 w 46"/>
                  <a:gd name="T3" fmla="*/ 11 h 141"/>
                  <a:gd name="T4" fmla="*/ 0 w 46"/>
                  <a:gd name="T5" fmla="*/ 125 h 141"/>
                  <a:gd name="T6" fmla="*/ 46 w 46"/>
                  <a:gd name="T7" fmla="*/ 141 h 141"/>
                  <a:gd name="T8" fmla="*/ 46 w 4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1">
                    <a:moveTo>
                      <a:pt x="46" y="0"/>
                    </a:moveTo>
                    <a:lnTo>
                      <a:pt x="0" y="11"/>
                    </a:lnTo>
                    <a:lnTo>
                      <a:pt x="0" y="125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96B1ACF3-8B6F-8A4C-B08B-BCDE71A950C1}"/>
              </a:ext>
            </a:extLst>
          </p:cNvPr>
          <p:cNvCxnSpPr>
            <a:cxnSpLocks/>
          </p:cNvCxnSpPr>
          <p:nvPr/>
        </p:nvCxnSpPr>
        <p:spPr>
          <a:xfrm>
            <a:off x="7371485" y="3208204"/>
            <a:ext cx="323919" cy="8272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787DE87B-B0DA-8C47-A487-CCBDEFAB9CCA}"/>
              </a:ext>
            </a:extLst>
          </p:cNvPr>
          <p:cNvSpPr txBox="1"/>
          <p:nvPr/>
        </p:nvSpPr>
        <p:spPr>
          <a:xfrm>
            <a:off x="7230522" y="3286321"/>
            <a:ext cx="6254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2428050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62B20B-214E-5544-AD11-145FB7B41EBC}"/>
              </a:ext>
            </a:extLst>
          </p:cNvPr>
          <p:cNvSpPr txBox="1"/>
          <p:nvPr/>
        </p:nvSpPr>
        <p:spPr>
          <a:xfrm>
            <a:off x="507426" y="952108"/>
            <a:ext cx="8129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How do we make short-term management decisions, </a:t>
            </a:r>
          </a:p>
          <a:p>
            <a:pPr algn="ctr"/>
            <a:r>
              <a:rPr lang="en-US" sz="2800" b="1" dirty="0"/>
              <a:t>within varying and unpredictable marine conditions, </a:t>
            </a:r>
          </a:p>
          <a:p>
            <a:pPr algn="ctr"/>
            <a:r>
              <a:rPr lang="en-US" sz="2800" b="1" dirty="0"/>
              <a:t>while considering a long-term trend?</a:t>
            </a:r>
          </a:p>
        </p:txBody>
      </p:sp>
    </p:spTree>
    <p:extLst>
      <p:ext uri="{BB962C8B-B14F-4D97-AF65-F5344CB8AC3E}">
        <p14:creationId xmlns:p14="http://schemas.microsoft.com/office/powerpoint/2010/main" val="74243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A3802-E3B2-FF44-8FD8-59BE57FE5277}"/>
              </a:ext>
            </a:extLst>
          </p:cNvPr>
          <p:cNvSpPr txBox="1"/>
          <p:nvPr/>
        </p:nvSpPr>
        <p:spPr>
          <a:xfrm>
            <a:off x="756597" y="1195861"/>
            <a:ext cx="7630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Trajectory of hatchery production strategies</a:t>
            </a:r>
          </a:p>
          <a:p>
            <a:pPr algn="ctr"/>
            <a:r>
              <a:rPr lang="en-US" sz="3200" b="1" dirty="0"/>
              <a:t>in the Puget Sound</a:t>
            </a:r>
          </a:p>
        </p:txBody>
      </p:sp>
    </p:spTree>
    <p:extLst>
      <p:ext uri="{BB962C8B-B14F-4D97-AF65-F5344CB8AC3E}">
        <p14:creationId xmlns:p14="http://schemas.microsoft.com/office/powerpoint/2010/main" val="264369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B31ADA0-603C-4345-8AA1-7ABBBEE3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056" y="2266766"/>
            <a:ext cx="4109885" cy="2976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C0B43-0608-4142-972C-A674A152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36" y="59765"/>
            <a:ext cx="6058647" cy="15850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E179-3547-D04A-AB96-5764DE3F0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52322"/>
            <a:ext cx="3133428" cy="40706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59649F-1176-F342-9114-72A6BD692782}"/>
              </a:ext>
            </a:extLst>
          </p:cNvPr>
          <p:cNvSpPr txBox="1"/>
          <p:nvPr/>
        </p:nvSpPr>
        <p:spPr>
          <a:xfrm>
            <a:off x="7348471" y="3938754"/>
            <a:ext cx="97334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A640C"/>
                </a:solidFill>
              </a:rPr>
              <a:t>40 million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27D528-A9FC-4048-BBC3-194E36C1EDB8}"/>
              </a:ext>
            </a:extLst>
          </p:cNvPr>
          <p:cNvSpPr txBox="1"/>
          <p:nvPr/>
        </p:nvSpPr>
        <p:spPr>
          <a:xfrm>
            <a:off x="7359677" y="4685686"/>
            <a:ext cx="97334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A023F0"/>
                </a:solidFill>
              </a:rPr>
              <a:t>20 million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31A05F-AA79-AD48-A4C8-E47F9E0B5944}"/>
              </a:ext>
            </a:extLst>
          </p:cNvPr>
          <p:cNvSpPr txBox="1"/>
          <p:nvPr/>
        </p:nvSpPr>
        <p:spPr>
          <a:xfrm>
            <a:off x="4572000" y="5109453"/>
            <a:ext cx="4454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1950               1970                1990                2010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A03C4-29D2-3741-BA97-90EDBC0A37DB}"/>
              </a:ext>
            </a:extLst>
          </p:cNvPr>
          <p:cNvSpPr txBox="1"/>
          <p:nvPr/>
        </p:nvSpPr>
        <p:spPr>
          <a:xfrm>
            <a:off x="4338385" y="1773253"/>
            <a:ext cx="396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725FF"/>
                </a:solidFill>
              </a:rPr>
              <a:t>Chinook Salmon Hatchery Releases </a:t>
            </a:r>
          </a:p>
          <a:p>
            <a:pPr algn="ctr"/>
            <a:r>
              <a:rPr lang="en-US" sz="2000" b="1" dirty="0">
                <a:solidFill>
                  <a:srgbClr val="4725FF"/>
                </a:solidFill>
              </a:rPr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145897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A219C-EE38-B347-9158-0EE7777E1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0" y="913660"/>
            <a:ext cx="4811058" cy="4350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AE249-39F9-1E45-86A7-190F93FA0AB4}"/>
              </a:ext>
            </a:extLst>
          </p:cNvPr>
          <p:cNvSpPr txBox="1"/>
          <p:nvPr/>
        </p:nvSpPr>
        <p:spPr>
          <a:xfrm>
            <a:off x="339916" y="85955"/>
            <a:ext cx="7953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725FF"/>
                </a:solidFill>
              </a:rPr>
              <a:t>Current natural fish migration timing is variable and extended (6 months)</a:t>
            </a:r>
          </a:p>
          <a:p>
            <a:pPr algn="ctr"/>
            <a:r>
              <a:rPr lang="en-US" sz="2000" b="1" dirty="0">
                <a:solidFill>
                  <a:srgbClr val="4725FF"/>
                </a:solidFill>
              </a:rPr>
              <a:t>Current hatchery fish timing is unimodal and short (6 weeks)</a:t>
            </a:r>
          </a:p>
          <a:p>
            <a:pPr algn="ctr"/>
            <a:endParaRPr lang="en-US" sz="2000" b="1" dirty="0">
              <a:solidFill>
                <a:srgbClr val="4725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50E26-5D35-BB4F-931C-B6BD77ED084A}"/>
              </a:ext>
            </a:extLst>
          </p:cNvPr>
          <p:cNvSpPr txBox="1"/>
          <p:nvPr/>
        </p:nvSpPr>
        <p:spPr>
          <a:xfrm>
            <a:off x="2508638" y="735131"/>
            <a:ext cx="11198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Skagit 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B42B9-F1E0-A042-B06C-92A5051BB8A9}"/>
              </a:ext>
            </a:extLst>
          </p:cNvPr>
          <p:cNvSpPr txBox="1"/>
          <p:nvPr/>
        </p:nvSpPr>
        <p:spPr>
          <a:xfrm>
            <a:off x="4751294" y="745616"/>
            <a:ext cx="15032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Dungeness River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97BC8-4F45-CF4B-9032-807D176B849E}"/>
              </a:ext>
            </a:extLst>
          </p:cNvPr>
          <p:cNvSpPr txBox="1"/>
          <p:nvPr/>
        </p:nvSpPr>
        <p:spPr>
          <a:xfrm>
            <a:off x="848997" y="3017975"/>
            <a:ext cx="130298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>
                <a:solidFill>
                  <a:srgbClr val="00B050"/>
                </a:solidFill>
              </a:rPr>
              <a:t>Hatchery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73BAE-2A43-824D-9B13-45DFEECAC718}"/>
              </a:ext>
            </a:extLst>
          </p:cNvPr>
          <p:cNvSpPr txBox="1"/>
          <p:nvPr/>
        </p:nvSpPr>
        <p:spPr>
          <a:xfrm>
            <a:off x="848997" y="771738"/>
            <a:ext cx="1111458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>
                <a:solidFill>
                  <a:srgbClr val="00B050"/>
                </a:solidFill>
              </a:rPr>
              <a:t>Natural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5DA3E-7C32-664D-8070-635B4CEE5361}"/>
              </a:ext>
            </a:extLst>
          </p:cNvPr>
          <p:cNvSpPr txBox="1"/>
          <p:nvPr/>
        </p:nvSpPr>
        <p:spPr>
          <a:xfrm>
            <a:off x="7204102" y="5067757"/>
            <a:ext cx="16131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Nelson et al.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BC105-FCE8-EA45-9CFF-A8993BF52A0E}"/>
              </a:ext>
            </a:extLst>
          </p:cNvPr>
          <p:cNvSpPr txBox="1"/>
          <p:nvPr/>
        </p:nvSpPr>
        <p:spPr>
          <a:xfrm>
            <a:off x="6318194" y="2229205"/>
            <a:ext cx="2651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725FF"/>
                </a:solidFill>
              </a:rPr>
              <a:t>Abundance</a:t>
            </a:r>
          </a:p>
          <a:p>
            <a:pPr algn="ctr"/>
            <a:r>
              <a:rPr lang="en-US" sz="2000" b="1" dirty="0">
                <a:solidFill>
                  <a:srgbClr val="4725FF"/>
                </a:solidFill>
              </a:rPr>
              <a:t>of migrating </a:t>
            </a:r>
          </a:p>
          <a:p>
            <a:pPr algn="ctr"/>
            <a:r>
              <a:rPr lang="en-US" sz="2000" b="1" dirty="0">
                <a:solidFill>
                  <a:srgbClr val="4725FF"/>
                </a:solidFill>
              </a:rPr>
              <a:t>Chinook salmon smolts</a:t>
            </a:r>
          </a:p>
          <a:p>
            <a:pPr algn="ctr"/>
            <a:r>
              <a:rPr lang="en-US" sz="2000" b="1" dirty="0">
                <a:solidFill>
                  <a:srgbClr val="4725FF"/>
                </a:solidFill>
              </a:rPr>
              <a:t>at weirs/traps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034F3-00FC-864F-8192-98ACC52EB00E}"/>
              </a:ext>
            </a:extLst>
          </p:cNvPr>
          <p:cNvSpPr txBox="1"/>
          <p:nvPr/>
        </p:nvSpPr>
        <p:spPr>
          <a:xfrm rot="16200000">
            <a:off x="1133688" y="1797790"/>
            <a:ext cx="119654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Migrants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AC7DE-DF8C-5849-B697-91FCF60B41B9}"/>
              </a:ext>
            </a:extLst>
          </p:cNvPr>
          <p:cNvSpPr txBox="1"/>
          <p:nvPr/>
        </p:nvSpPr>
        <p:spPr>
          <a:xfrm rot="16200000">
            <a:off x="3492629" y="3952072"/>
            <a:ext cx="119654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Migrants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FC112-23AA-1144-BA06-7B1ECB92DA66}"/>
              </a:ext>
            </a:extLst>
          </p:cNvPr>
          <p:cNvSpPr txBox="1"/>
          <p:nvPr/>
        </p:nvSpPr>
        <p:spPr>
          <a:xfrm rot="16200000">
            <a:off x="1142120" y="3940426"/>
            <a:ext cx="119654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Migrants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D6C0D-87F9-B549-B142-AFD2155BD0B3}"/>
              </a:ext>
            </a:extLst>
          </p:cNvPr>
          <p:cNvSpPr txBox="1"/>
          <p:nvPr/>
        </p:nvSpPr>
        <p:spPr>
          <a:xfrm rot="16200000">
            <a:off x="3507596" y="1846492"/>
            <a:ext cx="119654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Migrants (%)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78095-79EE-3640-9CF5-1C6A3E3EF821}"/>
              </a:ext>
            </a:extLst>
          </p:cNvPr>
          <p:cNvSpPr txBox="1"/>
          <p:nvPr/>
        </p:nvSpPr>
        <p:spPr>
          <a:xfrm>
            <a:off x="1915395" y="5035499"/>
            <a:ext cx="2337090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b="1" dirty="0"/>
              <a:t>          Feb          Apr            July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C3420-2988-3341-8426-F8A0D060634F}"/>
              </a:ext>
            </a:extLst>
          </p:cNvPr>
          <p:cNvSpPr txBox="1"/>
          <p:nvPr/>
        </p:nvSpPr>
        <p:spPr>
          <a:xfrm>
            <a:off x="4259758" y="5057374"/>
            <a:ext cx="2263085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b="1" dirty="0"/>
              <a:t>          Feb          May          Aug</a:t>
            </a:r>
          </a:p>
        </p:txBody>
      </p:sp>
    </p:spTree>
    <p:extLst>
      <p:ext uri="{BB962C8B-B14F-4D97-AF65-F5344CB8AC3E}">
        <p14:creationId xmlns:p14="http://schemas.microsoft.com/office/powerpoint/2010/main" val="224836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79C4C-B726-244A-B58B-EA7ED7627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98722"/>
            <a:ext cx="3694060" cy="3048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C00A84-B889-6C4C-8EC2-7C65FA5F0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855" y="1698722"/>
            <a:ext cx="3563158" cy="3048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F20A8B-FDE4-2341-ABA2-4065AB215D58}"/>
              </a:ext>
            </a:extLst>
          </p:cNvPr>
          <p:cNvSpPr txBox="1"/>
          <p:nvPr/>
        </p:nvSpPr>
        <p:spPr>
          <a:xfrm>
            <a:off x="995255" y="256487"/>
            <a:ext cx="7183378" cy="11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b="1" dirty="0">
                <a:solidFill>
                  <a:srgbClr val="4725FF"/>
                </a:solidFill>
              </a:rPr>
              <a:t>Variation in hatchery release time and release size of </a:t>
            </a:r>
          </a:p>
          <a:p>
            <a:pPr algn="ctr"/>
            <a:r>
              <a:rPr lang="en-US" sz="2333" b="1" dirty="0">
                <a:solidFill>
                  <a:srgbClr val="4725FF"/>
                </a:solidFill>
              </a:rPr>
              <a:t>Chinook salmon in Salish Sea has decreased and become</a:t>
            </a:r>
          </a:p>
          <a:p>
            <a:pPr algn="ctr"/>
            <a:r>
              <a:rPr lang="en-US" sz="2333" b="1" dirty="0">
                <a:solidFill>
                  <a:srgbClr val="4725FF"/>
                </a:solidFill>
              </a:rPr>
              <a:t>unimodal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868EE-5D8B-DA4E-BEC6-3504155B7A34}"/>
              </a:ext>
            </a:extLst>
          </p:cNvPr>
          <p:cNvSpPr txBox="1"/>
          <p:nvPr/>
        </p:nvSpPr>
        <p:spPr>
          <a:xfrm>
            <a:off x="2088029" y="1460548"/>
            <a:ext cx="156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Release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B58B6-6BFA-4448-B611-51D62A946CBE}"/>
              </a:ext>
            </a:extLst>
          </p:cNvPr>
          <p:cNvSpPr txBox="1"/>
          <p:nvPr/>
        </p:nvSpPr>
        <p:spPr>
          <a:xfrm>
            <a:off x="5638915" y="1475526"/>
            <a:ext cx="147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Release Size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279C23-4811-2741-9A75-73B61273F4B2}"/>
              </a:ext>
            </a:extLst>
          </p:cNvPr>
          <p:cNvCxnSpPr>
            <a:cxnSpLocks/>
          </p:cNvCxnSpPr>
          <p:nvPr/>
        </p:nvCxnSpPr>
        <p:spPr>
          <a:xfrm>
            <a:off x="1914113" y="2087783"/>
            <a:ext cx="2034183" cy="6830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682F4B-4FD3-C94B-9EBB-0681F1B01CA2}"/>
              </a:ext>
            </a:extLst>
          </p:cNvPr>
          <p:cNvCxnSpPr>
            <a:cxnSpLocks/>
          </p:cNvCxnSpPr>
          <p:nvPr/>
        </p:nvCxnSpPr>
        <p:spPr>
          <a:xfrm flipV="1">
            <a:off x="2058274" y="3637369"/>
            <a:ext cx="1905000" cy="523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5A77E4-8658-9C4B-88B2-5392601C8FF5}"/>
              </a:ext>
            </a:extLst>
          </p:cNvPr>
          <p:cNvCxnSpPr>
            <a:cxnSpLocks/>
          </p:cNvCxnSpPr>
          <p:nvPr/>
        </p:nvCxnSpPr>
        <p:spPr>
          <a:xfrm flipV="1">
            <a:off x="5685118" y="3753798"/>
            <a:ext cx="1905000" cy="404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BD5C3D-8707-9344-A08D-D6621EF2B372}"/>
              </a:ext>
            </a:extLst>
          </p:cNvPr>
          <p:cNvCxnSpPr>
            <a:cxnSpLocks/>
          </p:cNvCxnSpPr>
          <p:nvPr/>
        </p:nvCxnSpPr>
        <p:spPr>
          <a:xfrm>
            <a:off x="6193118" y="1948570"/>
            <a:ext cx="1397000" cy="961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142732-3B09-1641-B896-3A417AA255B9}"/>
              </a:ext>
            </a:extLst>
          </p:cNvPr>
          <p:cNvSpPr txBox="1"/>
          <p:nvPr/>
        </p:nvSpPr>
        <p:spPr>
          <a:xfrm>
            <a:off x="4052945" y="2953828"/>
            <a:ext cx="563617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</a:rPr>
              <a:t>Late </a:t>
            </a:r>
          </a:p>
          <a:p>
            <a:pPr algn="ctr"/>
            <a:r>
              <a:rPr lang="en-US" sz="1500" b="1" dirty="0">
                <a:solidFill>
                  <a:srgbClr val="00B050"/>
                </a:solidFill>
              </a:rPr>
              <a:t>May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66FA-3B7F-9449-B2BD-9D650F295508}"/>
              </a:ext>
            </a:extLst>
          </p:cNvPr>
          <p:cNvSpPr txBox="1"/>
          <p:nvPr/>
        </p:nvSpPr>
        <p:spPr>
          <a:xfrm>
            <a:off x="6974635" y="5273791"/>
            <a:ext cx="16131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Nelson et al.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B3707-8D9E-0848-9B4F-C21DB020FBAE}"/>
              </a:ext>
            </a:extLst>
          </p:cNvPr>
          <p:cNvSpPr txBox="1"/>
          <p:nvPr/>
        </p:nvSpPr>
        <p:spPr>
          <a:xfrm>
            <a:off x="1589979" y="4709501"/>
            <a:ext cx="2837636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/>
              <a:t>1950               1970              1990              2010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EDB80-1158-C049-B1A8-6756C8C120CC}"/>
              </a:ext>
            </a:extLst>
          </p:cNvPr>
          <p:cNvSpPr txBox="1"/>
          <p:nvPr/>
        </p:nvSpPr>
        <p:spPr>
          <a:xfrm>
            <a:off x="5284039" y="4675377"/>
            <a:ext cx="2837636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/>
              <a:t>1950               1970              1990              2010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12E9A-7A41-5540-AED2-89DD68A5725E}"/>
              </a:ext>
            </a:extLst>
          </p:cNvPr>
          <p:cNvSpPr txBox="1"/>
          <p:nvPr/>
        </p:nvSpPr>
        <p:spPr>
          <a:xfrm>
            <a:off x="7625757" y="3223132"/>
            <a:ext cx="69442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</a:rPr>
              <a:t>80mm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439862" y="3138262"/>
            <a:ext cx="108952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Day of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62CC5-3B30-1442-A473-75CFCCFCFF0E}"/>
              </a:ext>
            </a:extLst>
          </p:cNvPr>
          <p:cNvSpPr txBox="1"/>
          <p:nvPr/>
        </p:nvSpPr>
        <p:spPr>
          <a:xfrm>
            <a:off x="549869" y="5160748"/>
            <a:ext cx="188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CWT records</a:t>
            </a:r>
          </a:p>
        </p:txBody>
      </p:sp>
    </p:spTree>
    <p:extLst>
      <p:ext uri="{BB962C8B-B14F-4D97-AF65-F5344CB8AC3E}">
        <p14:creationId xmlns:p14="http://schemas.microsoft.com/office/powerpoint/2010/main" val="110452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0" y="1312889"/>
            <a:ext cx="4091828" cy="4107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A9F548-EFD3-2C41-8C0F-F26EDF29FF84}"/>
              </a:ext>
            </a:extLst>
          </p:cNvPr>
          <p:cNvSpPr txBox="1"/>
          <p:nvPr/>
        </p:nvSpPr>
        <p:spPr>
          <a:xfrm>
            <a:off x="1722156" y="207390"/>
            <a:ext cx="7237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We might consider the varying ocean as a</a:t>
            </a:r>
          </a:p>
          <a:p>
            <a:pPr algn="ctr"/>
            <a:r>
              <a:rPr lang="en-US" sz="3200" b="1" dirty="0"/>
              <a:t>Roulette Wheel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67B89-6E24-974E-871B-0342A82ACC28}"/>
              </a:ext>
            </a:extLst>
          </p:cNvPr>
          <p:cNvSpPr txBox="1"/>
          <p:nvPr/>
        </p:nvSpPr>
        <p:spPr>
          <a:xfrm>
            <a:off x="4572000" y="1923069"/>
            <a:ext cx="402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00FF"/>
                </a:solidFill>
              </a:rPr>
              <a:t>As managers we make bets on ocean survival based on time and size at release</a:t>
            </a:r>
          </a:p>
        </p:txBody>
      </p:sp>
    </p:spTree>
    <p:extLst>
      <p:ext uri="{BB962C8B-B14F-4D97-AF65-F5344CB8AC3E}">
        <p14:creationId xmlns:p14="http://schemas.microsoft.com/office/powerpoint/2010/main" val="32257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4F916-37AE-AC42-ACA4-DF2A833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2" y="1514631"/>
            <a:ext cx="4091828" cy="410768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5E10C3E3-C4BD-E74F-BA6C-3D3C5FAA3F45}"/>
              </a:ext>
            </a:extLst>
          </p:cNvPr>
          <p:cNvSpPr txBox="1"/>
          <p:nvPr/>
        </p:nvSpPr>
        <p:spPr>
          <a:xfrm>
            <a:off x="395453" y="3911301"/>
            <a:ext cx="308597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Forty million on: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	5 June at 40 </a:t>
            </a:r>
            <a:r>
              <a:rPr lang="en-US" sz="2800" b="1" dirty="0" err="1">
                <a:solidFill>
                  <a:srgbClr val="00B050"/>
                </a:solidFill>
              </a:rPr>
              <a:t>fpp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57576DF-5A65-B54B-A920-9FF4D511C775}"/>
              </a:ext>
            </a:extLst>
          </p:cNvPr>
          <p:cNvCxnSpPr>
            <a:cxnSpLocks/>
          </p:cNvCxnSpPr>
          <p:nvPr/>
        </p:nvCxnSpPr>
        <p:spPr>
          <a:xfrm flipV="1">
            <a:off x="4829891" y="2034490"/>
            <a:ext cx="2198777" cy="53902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3673CD7-0767-7E4B-8DAB-AA831246AA65}"/>
              </a:ext>
            </a:extLst>
          </p:cNvPr>
          <p:cNvSpPr txBox="1"/>
          <p:nvPr/>
        </p:nvSpPr>
        <p:spPr>
          <a:xfrm>
            <a:off x="5571242" y="3680251"/>
            <a:ext cx="3023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Based on:</a:t>
            </a:r>
          </a:p>
          <a:p>
            <a:r>
              <a:rPr lang="en-US" b="1" dirty="0"/>
              <a:t>	A history of success</a:t>
            </a:r>
          </a:p>
          <a:p>
            <a:r>
              <a:rPr lang="en-US" b="1" dirty="0"/>
              <a:t>	Size/time release studies</a:t>
            </a:r>
          </a:p>
          <a:p>
            <a:r>
              <a:rPr lang="en-US" b="1" dirty="0"/>
              <a:t>	</a:t>
            </a:r>
          </a:p>
        </p:txBody>
      </p:sp>
      <p:grpSp>
        <p:nvGrpSpPr>
          <p:cNvPr id="52" name="Group 92">
            <a:extLst>
              <a:ext uri="{FF2B5EF4-FFF2-40B4-BE49-F238E27FC236}">
                <a16:creationId xmlns:a16="http://schemas.microsoft.com/office/drawing/2014/main" id="{7F949F44-24F1-3041-836D-CFED3140AE7F}"/>
              </a:ext>
            </a:extLst>
          </p:cNvPr>
          <p:cNvGrpSpPr>
            <a:grpSpLocks/>
          </p:cNvGrpSpPr>
          <p:nvPr/>
        </p:nvGrpSpPr>
        <p:grpSpPr bwMode="auto">
          <a:xfrm>
            <a:off x="5361059" y="1514631"/>
            <a:ext cx="1103313" cy="249238"/>
            <a:chOff x="4608" y="1104"/>
            <a:chExt cx="595" cy="158"/>
          </a:xfrm>
        </p:grpSpPr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16AF3149-2BC4-A547-BBD9-5C655C30D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55" name="Group 94">
                <a:extLst>
                  <a:ext uri="{FF2B5EF4-FFF2-40B4-BE49-F238E27FC236}">
                    <a16:creationId xmlns:a16="http://schemas.microsoft.com/office/drawing/2014/main" id="{A83E3C9A-933D-BF43-8456-85A52574E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57" name="AutoShape 95">
                  <a:extLst>
                    <a:ext uri="{FF2B5EF4-FFF2-40B4-BE49-F238E27FC236}">
                      <a16:creationId xmlns:a16="http://schemas.microsoft.com/office/drawing/2014/main" id="{CC95186B-1B22-B347-9DD7-706A30725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96">
                  <a:extLst>
                    <a:ext uri="{FF2B5EF4-FFF2-40B4-BE49-F238E27FC236}">
                      <a16:creationId xmlns:a16="http://schemas.microsoft.com/office/drawing/2014/main" id="{A0281A08-F86C-3741-A421-A2939BE31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97">
                  <a:extLst>
                    <a:ext uri="{FF2B5EF4-FFF2-40B4-BE49-F238E27FC236}">
                      <a16:creationId xmlns:a16="http://schemas.microsoft.com/office/drawing/2014/main" id="{79B05C61-AE25-834D-BC0D-F2B03E28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98">
                <a:extLst>
                  <a:ext uri="{FF2B5EF4-FFF2-40B4-BE49-F238E27FC236}">
                    <a16:creationId xmlns:a16="http://schemas.microsoft.com/office/drawing/2014/main" id="{3A7C143A-8CAC-EE40-833E-145839D1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DE9EF17D-4028-AC41-8C96-848835C5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id="{4637F003-D2D8-6043-85B3-59F879492F4A}"/>
              </a:ext>
            </a:extLst>
          </p:cNvPr>
          <p:cNvGrpSpPr>
            <a:grpSpLocks/>
          </p:cNvGrpSpPr>
          <p:nvPr/>
        </p:nvGrpSpPr>
        <p:grpSpPr bwMode="auto">
          <a:xfrm>
            <a:off x="5513459" y="1667031"/>
            <a:ext cx="1103313" cy="249238"/>
            <a:chOff x="4608" y="1104"/>
            <a:chExt cx="595" cy="158"/>
          </a:xfrm>
        </p:grpSpPr>
        <p:grpSp>
          <p:nvGrpSpPr>
            <p:cNvPr id="69" name="Group 93">
              <a:extLst>
                <a:ext uri="{FF2B5EF4-FFF2-40B4-BE49-F238E27FC236}">
                  <a16:creationId xmlns:a16="http://schemas.microsoft.com/office/drawing/2014/main" id="{6284DC70-1400-1141-8776-40051A1CD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1" name="Group 94">
                <a:extLst>
                  <a:ext uri="{FF2B5EF4-FFF2-40B4-BE49-F238E27FC236}">
                    <a16:creationId xmlns:a16="http://schemas.microsoft.com/office/drawing/2014/main" id="{87D61F13-26E7-8440-92C5-6E8837E76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73" name="AutoShape 95">
                  <a:extLst>
                    <a:ext uri="{FF2B5EF4-FFF2-40B4-BE49-F238E27FC236}">
                      <a16:creationId xmlns:a16="http://schemas.microsoft.com/office/drawing/2014/main" id="{0B9D5992-7BF7-A248-8942-0A5132599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96">
                  <a:extLst>
                    <a:ext uri="{FF2B5EF4-FFF2-40B4-BE49-F238E27FC236}">
                      <a16:creationId xmlns:a16="http://schemas.microsoft.com/office/drawing/2014/main" id="{41091152-574F-9C4D-9430-83684645A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97">
                  <a:extLst>
                    <a:ext uri="{FF2B5EF4-FFF2-40B4-BE49-F238E27FC236}">
                      <a16:creationId xmlns:a16="http://schemas.microsoft.com/office/drawing/2014/main" id="{37EA2641-C637-2B4F-BF94-8E03D2E57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Oval 98">
                <a:extLst>
                  <a:ext uri="{FF2B5EF4-FFF2-40B4-BE49-F238E27FC236}">
                    <a16:creationId xmlns:a16="http://schemas.microsoft.com/office/drawing/2014/main" id="{57D97AB5-4445-8545-AC03-3C3F5D9B3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E3146603-5089-C142-87EB-AAF97324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92">
            <a:extLst>
              <a:ext uri="{FF2B5EF4-FFF2-40B4-BE49-F238E27FC236}">
                <a16:creationId xmlns:a16="http://schemas.microsoft.com/office/drawing/2014/main" id="{C45693E1-1D6D-A74F-BA11-FD48F74D0E5C}"/>
              </a:ext>
            </a:extLst>
          </p:cNvPr>
          <p:cNvGrpSpPr>
            <a:grpSpLocks/>
          </p:cNvGrpSpPr>
          <p:nvPr/>
        </p:nvGrpSpPr>
        <p:grpSpPr bwMode="auto">
          <a:xfrm>
            <a:off x="5665859" y="1819431"/>
            <a:ext cx="1103313" cy="249238"/>
            <a:chOff x="4608" y="1104"/>
            <a:chExt cx="595" cy="158"/>
          </a:xfrm>
        </p:grpSpPr>
        <p:grpSp>
          <p:nvGrpSpPr>
            <p:cNvPr id="77" name="Group 93">
              <a:extLst>
                <a:ext uri="{FF2B5EF4-FFF2-40B4-BE49-F238E27FC236}">
                  <a16:creationId xmlns:a16="http://schemas.microsoft.com/office/drawing/2014/main" id="{80A26786-0DD0-4245-B6DE-0DE9A69A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79" name="Group 94">
                <a:extLst>
                  <a:ext uri="{FF2B5EF4-FFF2-40B4-BE49-F238E27FC236}">
                    <a16:creationId xmlns:a16="http://schemas.microsoft.com/office/drawing/2014/main" id="{7E102734-0AAA-E441-BEB9-07F822472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F9172AF8-B316-8942-9F10-0E16C8F5D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Oval 96">
                  <a:extLst>
                    <a:ext uri="{FF2B5EF4-FFF2-40B4-BE49-F238E27FC236}">
                      <a16:creationId xmlns:a16="http://schemas.microsoft.com/office/drawing/2014/main" id="{ABA1391F-1FD2-3B41-9E8A-6E5CE2A27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Oval 97">
                  <a:extLst>
                    <a:ext uri="{FF2B5EF4-FFF2-40B4-BE49-F238E27FC236}">
                      <a16:creationId xmlns:a16="http://schemas.microsoft.com/office/drawing/2014/main" id="{88EBBB23-9B66-6743-B38C-420175511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Oval 98">
                <a:extLst>
                  <a:ext uri="{FF2B5EF4-FFF2-40B4-BE49-F238E27FC236}">
                    <a16:creationId xmlns:a16="http://schemas.microsoft.com/office/drawing/2014/main" id="{6ABE2D85-C955-4847-B827-79E253D2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658DA0D7-58A6-9D4D-A718-5368C18E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92">
            <a:extLst>
              <a:ext uri="{FF2B5EF4-FFF2-40B4-BE49-F238E27FC236}">
                <a16:creationId xmlns:a16="http://schemas.microsoft.com/office/drawing/2014/main" id="{29C19DFB-77B1-7248-B1EA-05CD6191FF6D}"/>
              </a:ext>
            </a:extLst>
          </p:cNvPr>
          <p:cNvGrpSpPr>
            <a:grpSpLocks/>
          </p:cNvGrpSpPr>
          <p:nvPr/>
        </p:nvGrpSpPr>
        <p:grpSpPr bwMode="auto">
          <a:xfrm>
            <a:off x="5818259" y="1971831"/>
            <a:ext cx="1103313" cy="249238"/>
            <a:chOff x="4608" y="1104"/>
            <a:chExt cx="595" cy="158"/>
          </a:xfrm>
        </p:grpSpPr>
        <p:grpSp>
          <p:nvGrpSpPr>
            <p:cNvPr id="85" name="Group 93">
              <a:extLst>
                <a:ext uri="{FF2B5EF4-FFF2-40B4-BE49-F238E27FC236}">
                  <a16:creationId xmlns:a16="http://schemas.microsoft.com/office/drawing/2014/main" id="{F0246152-69A2-CF45-A597-823394EFE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87" name="Group 94">
                <a:extLst>
                  <a:ext uri="{FF2B5EF4-FFF2-40B4-BE49-F238E27FC236}">
                    <a16:creationId xmlns:a16="http://schemas.microsoft.com/office/drawing/2014/main" id="{9FF77459-6126-B843-B58B-BE81AD84B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89" name="AutoShape 95">
                  <a:extLst>
                    <a:ext uri="{FF2B5EF4-FFF2-40B4-BE49-F238E27FC236}">
                      <a16:creationId xmlns:a16="http://schemas.microsoft.com/office/drawing/2014/main" id="{B94C0231-871F-1B4D-B6E5-6592C9F77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96">
                  <a:extLst>
                    <a:ext uri="{FF2B5EF4-FFF2-40B4-BE49-F238E27FC236}">
                      <a16:creationId xmlns:a16="http://schemas.microsoft.com/office/drawing/2014/main" id="{9E6133AC-3DE5-914C-A3E7-EDCE27B98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Oval 97">
                  <a:extLst>
                    <a:ext uri="{FF2B5EF4-FFF2-40B4-BE49-F238E27FC236}">
                      <a16:creationId xmlns:a16="http://schemas.microsoft.com/office/drawing/2014/main" id="{420ED505-19D5-D649-8A68-45013310F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Oval 98">
                <a:extLst>
                  <a:ext uri="{FF2B5EF4-FFF2-40B4-BE49-F238E27FC236}">
                    <a16:creationId xmlns:a16="http://schemas.microsoft.com/office/drawing/2014/main" id="{AAE28ADD-23C6-2A4D-94F1-47D45777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AB1C175F-87C5-B34B-8A66-BB76F452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6C407E11-9A18-9040-8121-6BFBFE9CB253}"/>
              </a:ext>
            </a:extLst>
          </p:cNvPr>
          <p:cNvGrpSpPr>
            <a:grpSpLocks/>
          </p:cNvGrpSpPr>
          <p:nvPr/>
        </p:nvGrpSpPr>
        <p:grpSpPr bwMode="auto">
          <a:xfrm>
            <a:off x="5970659" y="2124231"/>
            <a:ext cx="1103313" cy="249238"/>
            <a:chOff x="4608" y="1104"/>
            <a:chExt cx="595" cy="158"/>
          </a:xfrm>
        </p:grpSpPr>
        <p:grpSp>
          <p:nvGrpSpPr>
            <p:cNvPr id="93" name="Group 93">
              <a:extLst>
                <a:ext uri="{FF2B5EF4-FFF2-40B4-BE49-F238E27FC236}">
                  <a16:creationId xmlns:a16="http://schemas.microsoft.com/office/drawing/2014/main" id="{2B20A76C-9AF2-9D40-B6AA-59B296D67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E5F4178-5B76-CB40-AE47-DD21B5ED2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97" name="AutoShape 95">
                  <a:extLst>
                    <a:ext uri="{FF2B5EF4-FFF2-40B4-BE49-F238E27FC236}">
                      <a16:creationId xmlns:a16="http://schemas.microsoft.com/office/drawing/2014/main" id="{E0117DCC-EF1A-0A4D-BEBD-D2CEE6EC2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96">
                  <a:extLst>
                    <a:ext uri="{FF2B5EF4-FFF2-40B4-BE49-F238E27FC236}">
                      <a16:creationId xmlns:a16="http://schemas.microsoft.com/office/drawing/2014/main" id="{082979C3-B3C7-9C4A-8109-F7F8B5A36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97">
                  <a:extLst>
                    <a:ext uri="{FF2B5EF4-FFF2-40B4-BE49-F238E27FC236}">
                      <a16:creationId xmlns:a16="http://schemas.microsoft.com/office/drawing/2014/main" id="{E7509A66-F1AE-DD43-B3B3-7A1EBEBFA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Oval 98">
                <a:extLst>
                  <a:ext uri="{FF2B5EF4-FFF2-40B4-BE49-F238E27FC236}">
                    <a16:creationId xmlns:a16="http://schemas.microsoft.com/office/drawing/2014/main" id="{FEC4CCB7-9BCE-334F-8205-65D7DB2F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CC918E5A-3E25-964C-8CCC-D1D17C41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2">
            <a:extLst>
              <a:ext uri="{FF2B5EF4-FFF2-40B4-BE49-F238E27FC236}">
                <a16:creationId xmlns:a16="http://schemas.microsoft.com/office/drawing/2014/main" id="{20DD86FB-77E5-C044-9DED-CE3CC0B95F61}"/>
              </a:ext>
            </a:extLst>
          </p:cNvPr>
          <p:cNvGrpSpPr>
            <a:grpSpLocks/>
          </p:cNvGrpSpPr>
          <p:nvPr/>
        </p:nvGrpSpPr>
        <p:grpSpPr bwMode="auto">
          <a:xfrm>
            <a:off x="6123059" y="2276631"/>
            <a:ext cx="1103313" cy="249238"/>
            <a:chOff x="4608" y="1104"/>
            <a:chExt cx="595" cy="158"/>
          </a:xfrm>
        </p:grpSpPr>
        <p:grpSp>
          <p:nvGrpSpPr>
            <p:cNvPr id="101" name="Group 93">
              <a:extLst>
                <a:ext uri="{FF2B5EF4-FFF2-40B4-BE49-F238E27FC236}">
                  <a16:creationId xmlns:a16="http://schemas.microsoft.com/office/drawing/2014/main" id="{952A14F8-A0DB-E047-B4D0-C78C25DB9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03" name="Group 94">
                <a:extLst>
                  <a:ext uri="{FF2B5EF4-FFF2-40B4-BE49-F238E27FC236}">
                    <a16:creationId xmlns:a16="http://schemas.microsoft.com/office/drawing/2014/main" id="{7CEC9DBA-69AC-9F4C-9779-637978D46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05" name="AutoShape 95">
                  <a:extLst>
                    <a:ext uri="{FF2B5EF4-FFF2-40B4-BE49-F238E27FC236}">
                      <a16:creationId xmlns:a16="http://schemas.microsoft.com/office/drawing/2014/main" id="{1CBF8B45-9E4E-C445-82CE-CED40D864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Oval 96">
                  <a:extLst>
                    <a:ext uri="{FF2B5EF4-FFF2-40B4-BE49-F238E27FC236}">
                      <a16:creationId xmlns:a16="http://schemas.microsoft.com/office/drawing/2014/main" id="{EC61B2ED-3C80-7442-B5D5-00D324512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Oval 97">
                  <a:extLst>
                    <a:ext uri="{FF2B5EF4-FFF2-40B4-BE49-F238E27FC236}">
                      <a16:creationId xmlns:a16="http://schemas.microsoft.com/office/drawing/2014/main" id="{AC8159E7-3556-C642-8E30-AAC73FE7E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Oval 98">
                <a:extLst>
                  <a:ext uri="{FF2B5EF4-FFF2-40B4-BE49-F238E27FC236}">
                    <a16:creationId xmlns:a16="http://schemas.microsoft.com/office/drawing/2014/main" id="{009B75B6-D6DB-F547-9403-078CF7EBC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786BF066-087D-344C-A02B-F3C24C7F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92">
            <a:extLst>
              <a:ext uri="{FF2B5EF4-FFF2-40B4-BE49-F238E27FC236}">
                <a16:creationId xmlns:a16="http://schemas.microsoft.com/office/drawing/2014/main" id="{E90DDD39-5864-0F4A-A234-58946EC134D3}"/>
              </a:ext>
            </a:extLst>
          </p:cNvPr>
          <p:cNvGrpSpPr>
            <a:grpSpLocks/>
          </p:cNvGrpSpPr>
          <p:nvPr/>
        </p:nvGrpSpPr>
        <p:grpSpPr bwMode="auto">
          <a:xfrm>
            <a:off x="6275459" y="2429031"/>
            <a:ext cx="1103313" cy="249238"/>
            <a:chOff x="4608" y="1104"/>
            <a:chExt cx="595" cy="158"/>
          </a:xfrm>
        </p:grpSpPr>
        <p:grpSp>
          <p:nvGrpSpPr>
            <p:cNvPr id="109" name="Group 93">
              <a:extLst>
                <a:ext uri="{FF2B5EF4-FFF2-40B4-BE49-F238E27FC236}">
                  <a16:creationId xmlns:a16="http://schemas.microsoft.com/office/drawing/2014/main" id="{78E724EB-ED71-4F41-A4B4-CFF0118A7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11" name="Group 94">
                <a:extLst>
                  <a:ext uri="{FF2B5EF4-FFF2-40B4-BE49-F238E27FC236}">
                    <a16:creationId xmlns:a16="http://schemas.microsoft.com/office/drawing/2014/main" id="{F43F75F9-B244-E544-B6CD-21CF008BE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13" name="AutoShape 95">
                  <a:extLst>
                    <a:ext uri="{FF2B5EF4-FFF2-40B4-BE49-F238E27FC236}">
                      <a16:creationId xmlns:a16="http://schemas.microsoft.com/office/drawing/2014/main" id="{F81D926A-B46A-814E-817B-AE3D5645F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96">
                  <a:extLst>
                    <a:ext uri="{FF2B5EF4-FFF2-40B4-BE49-F238E27FC236}">
                      <a16:creationId xmlns:a16="http://schemas.microsoft.com/office/drawing/2014/main" id="{FBFA7E0D-CD33-344E-9358-D3D95B661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97">
                  <a:extLst>
                    <a:ext uri="{FF2B5EF4-FFF2-40B4-BE49-F238E27FC236}">
                      <a16:creationId xmlns:a16="http://schemas.microsoft.com/office/drawing/2014/main" id="{6F54B495-FDB9-A848-B369-8D9BCAE0A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Oval 98">
                <a:extLst>
                  <a:ext uri="{FF2B5EF4-FFF2-40B4-BE49-F238E27FC236}">
                    <a16:creationId xmlns:a16="http://schemas.microsoft.com/office/drawing/2014/main" id="{92AD3E80-7742-5348-8DFB-425FE723A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7B8E1DD-9700-0744-94BF-53D02235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92">
            <a:extLst>
              <a:ext uri="{FF2B5EF4-FFF2-40B4-BE49-F238E27FC236}">
                <a16:creationId xmlns:a16="http://schemas.microsoft.com/office/drawing/2014/main" id="{D819AC7D-EEB0-7F44-AAC8-5DEC3DF20976}"/>
              </a:ext>
            </a:extLst>
          </p:cNvPr>
          <p:cNvGrpSpPr>
            <a:grpSpLocks/>
          </p:cNvGrpSpPr>
          <p:nvPr/>
        </p:nvGrpSpPr>
        <p:grpSpPr bwMode="auto">
          <a:xfrm>
            <a:off x="5760315" y="1498644"/>
            <a:ext cx="1103313" cy="249238"/>
            <a:chOff x="4608" y="1104"/>
            <a:chExt cx="595" cy="158"/>
          </a:xfrm>
        </p:grpSpPr>
        <p:grpSp>
          <p:nvGrpSpPr>
            <p:cNvPr id="122" name="Group 93">
              <a:extLst>
                <a:ext uri="{FF2B5EF4-FFF2-40B4-BE49-F238E27FC236}">
                  <a16:creationId xmlns:a16="http://schemas.microsoft.com/office/drawing/2014/main" id="{F2810BB7-E8A0-0B41-82BA-3C86FD193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24" name="Group 94">
                <a:extLst>
                  <a:ext uri="{FF2B5EF4-FFF2-40B4-BE49-F238E27FC236}">
                    <a16:creationId xmlns:a16="http://schemas.microsoft.com/office/drawing/2014/main" id="{450D96B4-AAE0-AD4F-9C4B-9D5C927A2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26" name="AutoShape 95">
                  <a:extLst>
                    <a:ext uri="{FF2B5EF4-FFF2-40B4-BE49-F238E27FC236}">
                      <a16:creationId xmlns:a16="http://schemas.microsoft.com/office/drawing/2014/main" id="{64622B8E-5AC0-B64C-A739-460CDC88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96">
                  <a:extLst>
                    <a:ext uri="{FF2B5EF4-FFF2-40B4-BE49-F238E27FC236}">
                      <a16:creationId xmlns:a16="http://schemas.microsoft.com/office/drawing/2014/main" id="{0127E025-2EB9-DB4C-9FD7-94369C59E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97">
                  <a:extLst>
                    <a:ext uri="{FF2B5EF4-FFF2-40B4-BE49-F238E27FC236}">
                      <a16:creationId xmlns:a16="http://schemas.microsoft.com/office/drawing/2014/main" id="{2BA719F7-F9D5-4549-947C-2EDC3A100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" name="Oval 98">
                <a:extLst>
                  <a:ext uri="{FF2B5EF4-FFF2-40B4-BE49-F238E27FC236}">
                    <a16:creationId xmlns:a16="http://schemas.microsoft.com/office/drawing/2014/main" id="{E5DD00FB-80BB-E04D-9D80-075A6C97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F7387ADC-74E7-5C4C-ADFE-37B4590C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92">
            <a:extLst>
              <a:ext uri="{FF2B5EF4-FFF2-40B4-BE49-F238E27FC236}">
                <a16:creationId xmlns:a16="http://schemas.microsoft.com/office/drawing/2014/main" id="{FCB84603-6C50-A74A-8D8E-ED6B4BEC2FF7}"/>
              </a:ext>
            </a:extLst>
          </p:cNvPr>
          <p:cNvGrpSpPr>
            <a:grpSpLocks/>
          </p:cNvGrpSpPr>
          <p:nvPr/>
        </p:nvGrpSpPr>
        <p:grpSpPr bwMode="auto">
          <a:xfrm>
            <a:off x="5912715" y="1651044"/>
            <a:ext cx="1103313" cy="249238"/>
            <a:chOff x="4608" y="1104"/>
            <a:chExt cx="595" cy="158"/>
          </a:xfrm>
        </p:grpSpPr>
        <p:grpSp>
          <p:nvGrpSpPr>
            <p:cNvPr id="130" name="Group 93">
              <a:extLst>
                <a:ext uri="{FF2B5EF4-FFF2-40B4-BE49-F238E27FC236}">
                  <a16:creationId xmlns:a16="http://schemas.microsoft.com/office/drawing/2014/main" id="{E39A13B2-7736-D64D-A53E-3101CBE92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32" name="Group 94">
                <a:extLst>
                  <a:ext uri="{FF2B5EF4-FFF2-40B4-BE49-F238E27FC236}">
                    <a16:creationId xmlns:a16="http://schemas.microsoft.com/office/drawing/2014/main" id="{84488873-4625-334B-B781-A8B31F09A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34" name="AutoShape 95">
                  <a:extLst>
                    <a:ext uri="{FF2B5EF4-FFF2-40B4-BE49-F238E27FC236}">
                      <a16:creationId xmlns:a16="http://schemas.microsoft.com/office/drawing/2014/main" id="{3C047303-ED52-9E48-91E9-401FC62A8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96">
                  <a:extLst>
                    <a:ext uri="{FF2B5EF4-FFF2-40B4-BE49-F238E27FC236}">
                      <a16:creationId xmlns:a16="http://schemas.microsoft.com/office/drawing/2014/main" id="{F9A0B89B-C5EB-9B47-B58E-B38D85B62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Oval 97">
                  <a:extLst>
                    <a:ext uri="{FF2B5EF4-FFF2-40B4-BE49-F238E27FC236}">
                      <a16:creationId xmlns:a16="http://schemas.microsoft.com/office/drawing/2014/main" id="{CE1A7BFC-1F8F-5943-B9D6-52A9C3BE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Oval 98">
                <a:extLst>
                  <a:ext uri="{FF2B5EF4-FFF2-40B4-BE49-F238E27FC236}">
                    <a16:creationId xmlns:a16="http://schemas.microsoft.com/office/drawing/2014/main" id="{DACC8C9C-85F1-3B44-971F-9A9B40A1D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38535729-6BBF-E44A-BB13-B8C78D53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92">
            <a:extLst>
              <a:ext uri="{FF2B5EF4-FFF2-40B4-BE49-F238E27FC236}">
                <a16:creationId xmlns:a16="http://schemas.microsoft.com/office/drawing/2014/main" id="{2A7B31CF-D506-4348-BBD6-3898915141F4}"/>
              </a:ext>
            </a:extLst>
          </p:cNvPr>
          <p:cNvGrpSpPr>
            <a:grpSpLocks/>
          </p:cNvGrpSpPr>
          <p:nvPr/>
        </p:nvGrpSpPr>
        <p:grpSpPr bwMode="auto">
          <a:xfrm>
            <a:off x="6065115" y="1803444"/>
            <a:ext cx="1103313" cy="249238"/>
            <a:chOff x="4608" y="1104"/>
            <a:chExt cx="595" cy="158"/>
          </a:xfrm>
        </p:grpSpPr>
        <p:grpSp>
          <p:nvGrpSpPr>
            <p:cNvPr id="138" name="Group 93">
              <a:extLst>
                <a:ext uri="{FF2B5EF4-FFF2-40B4-BE49-F238E27FC236}">
                  <a16:creationId xmlns:a16="http://schemas.microsoft.com/office/drawing/2014/main" id="{B700AC34-62DA-1842-8602-C52F18F68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0" name="Group 94">
                <a:extLst>
                  <a:ext uri="{FF2B5EF4-FFF2-40B4-BE49-F238E27FC236}">
                    <a16:creationId xmlns:a16="http://schemas.microsoft.com/office/drawing/2014/main" id="{87D522D0-2775-6A42-9A6C-33D1FB038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42" name="AutoShape 95">
                  <a:extLst>
                    <a:ext uri="{FF2B5EF4-FFF2-40B4-BE49-F238E27FC236}">
                      <a16:creationId xmlns:a16="http://schemas.microsoft.com/office/drawing/2014/main" id="{E677BA98-5EB3-264C-8BF3-83480E8D7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6">
                  <a:extLst>
                    <a:ext uri="{FF2B5EF4-FFF2-40B4-BE49-F238E27FC236}">
                      <a16:creationId xmlns:a16="http://schemas.microsoft.com/office/drawing/2014/main" id="{635DBB7D-DAD3-204A-949A-262B654E8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97">
                  <a:extLst>
                    <a:ext uri="{FF2B5EF4-FFF2-40B4-BE49-F238E27FC236}">
                      <a16:creationId xmlns:a16="http://schemas.microsoft.com/office/drawing/2014/main" id="{5AEA8633-6C07-9B45-BC3C-1051080BD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" name="Oval 98">
                <a:extLst>
                  <a:ext uri="{FF2B5EF4-FFF2-40B4-BE49-F238E27FC236}">
                    <a16:creationId xmlns:a16="http://schemas.microsoft.com/office/drawing/2014/main" id="{36B66E82-0E7B-FE40-9E02-ED5146B0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3823B31-3C6B-9945-9320-58059AD0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92">
            <a:extLst>
              <a:ext uri="{FF2B5EF4-FFF2-40B4-BE49-F238E27FC236}">
                <a16:creationId xmlns:a16="http://schemas.microsoft.com/office/drawing/2014/main" id="{28E30DFD-0C49-6748-A741-106803BDEB77}"/>
              </a:ext>
            </a:extLst>
          </p:cNvPr>
          <p:cNvGrpSpPr>
            <a:grpSpLocks/>
          </p:cNvGrpSpPr>
          <p:nvPr/>
        </p:nvGrpSpPr>
        <p:grpSpPr bwMode="auto">
          <a:xfrm>
            <a:off x="6217515" y="1955844"/>
            <a:ext cx="1103313" cy="249238"/>
            <a:chOff x="4608" y="1104"/>
            <a:chExt cx="595" cy="158"/>
          </a:xfrm>
        </p:grpSpPr>
        <p:grpSp>
          <p:nvGrpSpPr>
            <p:cNvPr id="146" name="Group 93">
              <a:extLst>
                <a:ext uri="{FF2B5EF4-FFF2-40B4-BE49-F238E27FC236}">
                  <a16:creationId xmlns:a16="http://schemas.microsoft.com/office/drawing/2014/main" id="{D60482F0-D0CA-464C-969E-330A82CE8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48" name="Group 94">
                <a:extLst>
                  <a:ext uri="{FF2B5EF4-FFF2-40B4-BE49-F238E27FC236}">
                    <a16:creationId xmlns:a16="http://schemas.microsoft.com/office/drawing/2014/main" id="{A4770E34-2189-0F4C-AF30-EEC3B1B1F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0" name="AutoShape 95">
                  <a:extLst>
                    <a:ext uri="{FF2B5EF4-FFF2-40B4-BE49-F238E27FC236}">
                      <a16:creationId xmlns:a16="http://schemas.microsoft.com/office/drawing/2014/main" id="{3657F59B-8674-FE45-A5F9-3742614BB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Oval 96">
                  <a:extLst>
                    <a:ext uri="{FF2B5EF4-FFF2-40B4-BE49-F238E27FC236}">
                      <a16:creationId xmlns:a16="http://schemas.microsoft.com/office/drawing/2014/main" id="{F5194649-F8BA-4A48-9EF0-D7A688D86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97">
                  <a:extLst>
                    <a:ext uri="{FF2B5EF4-FFF2-40B4-BE49-F238E27FC236}">
                      <a16:creationId xmlns:a16="http://schemas.microsoft.com/office/drawing/2014/main" id="{BB311B81-2A17-0B4B-9EA7-4E7559C60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" name="Oval 98">
                <a:extLst>
                  <a:ext uri="{FF2B5EF4-FFF2-40B4-BE49-F238E27FC236}">
                    <a16:creationId xmlns:a16="http://schemas.microsoft.com/office/drawing/2014/main" id="{E3C92B94-F159-E44B-B09B-E064184DE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Freeform 99">
              <a:extLst>
                <a:ext uri="{FF2B5EF4-FFF2-40B4-BE49-F238E27FC236}">
                  <a16:creationId xmlns:a16="http://schemas.microsoft.com/office/drawing/2014/main" id="{76AEEB01-BFB0-9343-B617-5640DA02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4CCFE104-C156-E044-AD90-AFC8367B2FB5}"/>
              </a:ext>
            </a:extLst>
          </p:cNvPr>
          <p:cNvGrpSpPr>
            <a:grpSpLocks/>
          </p:cNvGrpSpPr>
          <p:nvPr/>
        </p:nvGrpSpPr>
        <p:grpSpPr bwMode="auto">
          <a:xfrm>
            <a:off x="6369915" y="2108244"/>
            <a:ext cx="1103313" cy="249238"/>
            <a:chOff x="4608" y="1104"/>
            <a:chExt cx="595" cy="158"/>
          </a:xfrm>
        </p:grpSpPr>
        <p:grpSp>
          <p:nvGrpSpPr>
            <p:cNvPr id="154" name="Group 93">
              <a:extLst>
                <a:ext uri="{FF2B5EF4-FFF2-40B4-BE49-F238E27FC236}">
                  <a16:creationId xmlns:a16="http://schemas.microsoft.com/office/drawing/2014/main" id="{984DF1F2-9F28-824A-BF2E-E24E45AC9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3A87E2E-A1C0-AA45-84CA-1641185A3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58" name="AutoShape 95">
                  <a:extLst>
                    <a:ext uri="{FF2B5EF4-FFF2-40B4-BE49-F238E27FC236}">
                      <a16:creationId xmlns:a16="http://schemas.microsoft.com/office/drawing/2014/main" id="{8FC68AF0-42D6-F94F-AF8E-38119F1F6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96">
                  <a:extLst>
                    <a:ext uri="{FF2B5EF4-FFF2-40B4-BE49-F238E27FC236}">
                      <a16:creationId xmlns:a16="http://schemas.microsoft.com/office/drawing/2014/main" id="{907555DE-336C-9242-98FE-94EFCAE83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97">
                  <a:extLst>
                    <a:ext uri="{FF2B5EF4-FFF2-40B4-BE49-F238E27FC236}">
                      <a16:creationId xmlns:a16="http://schemas.microsoft.com/office/drawing/2014/main" id="{F3CC87E6-9302-754B-9957-9EAE6A251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" name="Oval 98">
                <a:extLst>
                  <a:ext uri="{FF2B5EF4-FFF2-40B4-BE49-F238E27FC236}">
                    <a16:creationId xmlns:a16="http://schemas.microsoft.com/office/drawing/2014/main" id="{ADB3A19C-6806-9B41-BC5A-BD203F316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919DFB44-F3D9-ED48-BB1C-5AEF44CD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92">
            <a:extLst>
              <a:ext uri="{FF2B5EF4-FFF2-40B4-BE49-F238E27FC236}">
                <a16:creationId xmlns:a16="http://schemas.microsoft.com/office/drawing/2014/main" id="{969CC11A-91A5-6F4F-8075-D081513A2EB4}"/>
              </a:ext>
            </a:extLst>
          </p:cNvPr>
          <p:cNvGrpSpPr>
            <a:grpSpLocks/>
          </p:cNvGrpSpPr>
          <p:nvPr/>
        </p:nvGrpSpPr>
        <p:grpSpPr bwMode="auto">
          <a:xfrm>
            <a:off x="6522315" y="2260644"/>
            <a:ext cx="1103313" cy="249238"/>
            <a:chOff x="4608" y="1104"/>
            <a:chExt cx="595" cy="158"/>
          </a:xfrm>
        </p:grpSpPr>
        <p:grpSp>
          <p:nvGrpSpPr>
            <p:cNvPr id="162" name="Group 93">
              <a:extLst>
                <a:ext uri="{FF2B5EF4-FFF2-40B4-BE49-F238E27FC236}">
                  <a16:creationId xmlns:a16="http://schemas.microsoft.com/office/drawing/2014/main" id="{DCCF694A-163B-5843-98EF-61A1B5F29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64" name="Group 94">
                <a:extLst>
                  <a:ext uri="{FF2B5EF4-FFF2-40B4-BE49-F238E27FC236}">
                    <a16:creationId xmlns:a16="http://schemas.microsoft.com/office/drawing/2014/main" id="{CC0C756A-CD74-9D4E-A693-6A2511604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66" name="AutoShape 95">
                  <a:extLst>
                    <a:ext uri="{FF2B5EF4-FFF2-40B4-BE49-F238E27FC236}">
                      <a16:creationId xmlns:a16="http://schemas.microsoft.com/office/drawing/2014/main" id="{67091A83-7FC2-9D49-979E-4055018FF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Oval 96">
                  <a:extLst>
                    <a:ext uri="{FF2B5EF4-FFF2-40B4-BE49-F238E27FC236}">
                      <a16:creationId xmlns:a16="http://schemas.microsoft.com/office/drawing/2014/main" id="{4C8ECCB1-5FB8-4744-BFE0-6BA89225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Oval 97">
                  <a:extLst>
                    <a:ext uri="{FF2B5EF4-FFF2-40B4-BE49-F238E27FC236}">
                      <a16:creationId xmlns:a16="http://schemas.microsoft.com/office/drawing/2014/main" id="{53FF2F7D-B9CF-7E42-A67E-F38B73880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" name="Oval 98">
                <a:extLst>
                  <a:ext uri="{FF2B5EF4-FFF2-40B4-BE49-F238E27FC236}">
                    <a16:creationId xmlns:a16="http://schemas.microsoft.com/office/drawing/2014/main" id="{7E332F4B-E2DA-1943-B45F-BCBCF6F24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Freeform 99">
              <a:extLst>
                <a:ext uri="{FF2B5EF4-FFF2-40B4-BE49-F238E27FC236}">
                  <a16:creationId xmlns:a16="http://schemas.microsoft.com/office/drawing/2014/main" id="{005CC43E-935F-604F-B383-0B1EEC71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92">
            <a:extLst>
              <a:ext uri="{FF2B5EF4-FFF2-40B4-BE49-F238E27FC236}">
                <a16:creationId xmlns:a16="http://schemas.microsoft.com/office/drawing/2014/main" id="{A43532E8-14D2-7449-B137-BF569B9E2B72}"/>
              </a:ext>
            </a:extLst>
          </p:cNvPr>
          <p:cNvGrpSpPr>
            <a:grpSpLocks/>
          </p:cNvGrpSpPr>
          <p:nvPr/>
        </p:nvGrpSpPr>
        <p:grpSpPr bwMode="auto">
          <a:xfrm>
            <a:off x="6674715" y="2413044"/>
            <a:ext cx="1103313" cy="249238"/>
            <a:chOff x="4608" y="1104"/>
            <a:chExt cx="595" cy="158"/>
          </a:xfrm>
        </p:grpSpPr>
        <p:grpSp>
          <p:nvGrpSpPr>
            <p:cNvPr id="170" name="Group 93">
              <a:extLst>
                <a:ext uri="{FF2B5EF4-FFF2-40B4-BE49-F238E27FC236}">
                  <a16:creationId xmlns:a16="http://schemas.microsoft.com/office/drawing/2014/main" id="{01ACB6EE-59F1-4A48-B27B-2EE636F58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2" name="Group 94">
                <a:extLst>
                  <a:ext uri="{FF2B5EF4-FFF2-40B4-BE49-F238E27FC236}">
                    <a16:creationId xmlns:a16="http://schemas.microsoft.com/office/drawing/2014/main" id="{D6D2EAD4-F86E-FF45-BAC3-EC1F08188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CBDB2812-97F3-154F-B88E-88F62404A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Oval 96">
                  <a:extLst>
                    <a:ext uri="{FF2B5EF4-FFF2-40B4-BE49-F238E27FC236}">
                      <a16:creationId xmlns:a16="http://schemas.microsoft.com/office/drawing/2014/main" id="{6CE28E36-20A8-1A41-BA37-C6E29FF47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Oval 97">
                  <a:extLst>
                    <a:ext uri="{FF2B5EF4-FFF2-40B4-BE49-F238E27FC236}">
                      <a16:creationId xmlns:a16="http://schemas.microsoft.com/office/drawing/2014/main" id="{F437492F-D5DD-4B40-BD30-C237EA9F0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3" name="Oval 98">
                <a:extLst>
                  <a:ext uri="{FF2B5EF4-FFF2-40B4-BE49-F238E27FC236}">
                    <a16:creationId xmlns:a16="http://schemas.microsoft.com/office/drawing/2014/main" id="{7350E029-E358-D94C-AD7A-AB46C63B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99">
              <a:extLst>
                <a:ext uri="{FF2B5EF4-FFF2-40B4-BE49-F238E27FC236}">
                  <a16:creationId xmlns:a16="http://schemas.microsoft.com/office/drawing/2014/main" id="{D5511A59-6B71-C247-9BD8-67A35C18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95E392-3872-C24F-8082-83BA09BACBEB}"/>
              </a:ext>
            </a:extLst>
          </p:cNvPr>
          <p:cNvSpPr txBox="1"/>
          <p:nvPr/>
        </p:nvSpPr>
        <p:spPr>
          <a:xfrm>
            <a:off x="1458033" y="259706"/>
            <a:ext cx="6124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Puget Sound strategy: release of</a:t>
            </a:r>
          </a:p>
          <a:p>
            <a:pPr algn="ctr"/>
            <a:r>
              <a:rPr lang="en-US" sz="2400" b="1" dirty="0"/>
              <a:t>a uniform group of smolts in the early summer</a:t>
            </a:r>
          </a:p>
          <a:p>
            <a:pPr algn="ctr"/>
            <a:r>
              <a:rPr lang="en-US" sz="2400" b="1" dirty="0"/>
              <a:t>(the big bet)</a:t>
            </a:r>
          </a:p>
        </p:txBody>
      </p:sp>
      <p:grpSp>
        <p:nvGrpSpPr>
          <p:cNvPr id="119" name="Group 92">
            <a:extLst>
              <a:ext uri="{FF2B5EF4-FFF2-40B4-BE49-F238E27FC236}">
                <a16:creationId xmlns:a16="http://schemas.microsoft.com/office/drawing/2014/main" id="{F834963B-12AD-2440-BDFC-205E5F8CF6B5}"/>
              </a:ext>
            </a:extLst>
          </p:cNvPr>
          <p:cNvGrpSpPr>
            <a:grpSpLocks/>
          </p:cNvGrpSpPr>
          <p:nvPr/>
        </p:nvGrpSpPr>
        <p:grpSpPr bwMode="auto">
          <a:xfrm>
            <a:off x="6234534" y="1439750"/>
            <a:ext cx="1103313" cy="249238"/>
            <a:chOff x="4608" y="1104"/>
            <a:chExt cx="595" cy="158"/>
          </a:xfrm>
        </p:grpSpPr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3A038C51-062A-9648-AFED-78C5217A6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79" name="Group 94">
                <a:extLst>
                  <a:ext uri="{FF2B5EF4-FFF2-40B4-BE49-F238E27FC236}">
                    <a16:creationId xmlns:a16="http://schemas.microsoft.com/office/drawing/2014/main" id="{FED69ED6-435D-7D46-97FD-907FB5B910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81" name="AutoShape 95">
                  <a:extLst>
                    <a:ext uri="{FF2B5EF4-FFF2-40B4-BE49-F238E27FC236}">
                      <a16:creationId xmlns:a16="http://schemas.microsoft.com/office/drawing/2014/main" id="{D5CCA4DC-435D-0A49-9295-228A533CE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Oval 96">
                  <a:extLst>
                    <a:ext uri="{FF2B5EF4-FFF2-40B4-BE49-F238E27FC236}">
                      <a16:creationId xmlns:a16="http://schemas.microsoft.com/office/drawing/2014/main" id="{E2092A22-99DC-154D-8A24-4300733E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Oval 97">
                  <a:extLst>
                    <a:ext uri="{FF2B5EF4-FFF2-40B4-BE49-F238E27FC236}">
                      <a16:creationId xmlns:a16="http://schemas.microsoft.com/office/drawing/2014/main" id="{BCEC70FA-2446-E142-A032-E342FDC3C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" name="Oval 98">
                <a:extLst>
                  <a:ext uri="{FF2B5EF4-FFF2-40B4-BE49-F238E27FC236}">
                    <a16:creationId xmlns:a16="http://schemas.microsoft.com/office/drawing/2014/main" id="{1A798636-C7C7-D44E-B490-CEB9229D5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" name="Freeform 99">
              <a:extLst>
                <a:ext uri="{FF2B5EF4-FFF2-40B4-BE49-F238E27FC236}">
                  <a16:creationId xmlns:a16="http://schemas.microsoft.com/office/drawing/2014/main" id="{EFBD07DA-D963-1645-8BF0-EBE26F2E0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" name="Group 92">
            <a:extLst>
              <a:ext uri="{FF2B5EF4-FFF2-40B4-BE49-F238E27FC236}">
                <a16:creationId xmlns:a16="http://schemas.microsoft.com/office/drawing/2014/main" id="{0AF2DABB-50F1-6B4B-BE6D-C7430067B4FF}"/>
              </a:ext>
            </a:extLst>
          </p:cNvPr>
          <p:cNvGrpSpPr>
            <a:grpSpLocks/>
          </p:cNvGrpSpPr>
          <p:nvPr/>
        </p:nvGrpSpPr>
        <p:grpSpPr bwMode="auto">
          <a:xfrm>
            <a:off x="6386934" y="1592150"/>
            <a:ext cx="1103313" cy="249238"/>
            <a:chOff x="4608" y="1104"/>
            <a:chExt cx="595" cy="158"/>
          </a:xfrm>
        </p:grpSpPr>
        <p:grpSp>
          <p:nvGrpSpPr>
            <p:cNvPr id="185" name="Group 93">
              <a:extLst>
                <a:ext uri="{FF2B5EF4-FFF2-40B4-BE49-F238E27FC236}">
                  <a16:creationId xmlns:a16="http://schemas.microsoft.com/office/drawing/2014/main" id="{8A00534B-8D9F-E844-A072-021CC05F2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87" name="Group 94">
                <a:extLst>
                  <a:ext uri="{FF2B5EF4-FFF2-40B4-BE49-F238E27FC236}">
                    <a16:creationId xmlns:a16="http://schemas.microsoft.com/office/drawing/2014/main" id="{AD581F15-9818-9448-A026-6822462615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89" name="AutoShape 95">
                  <a:extLst>
                    <a:ext uri="{FF2B5EF4-FFF2-40B4-BE49-F238E27FC236}">
                      <a16:creationId xmlns:a16="http://schemas.microsoft.com/office/drawing/2014/main" id="{7A743BFF-CECA-7A49-971A-292F9C161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Oval 96">
                  <a:extLst>
                    <a:ext uri="{FF2B5EF4-FFF2-40B4-BE49-F238E27FC236}">
                      <a16:creationId xmlns:a16="http://schemas.microsoft.com/office/drawing/2014/main" id="{04CBDC28-5B09-B041-877B-4E69C947C1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Oval 97">
                  <a:extLst>
                    <a:ext uri="{FF2B5EF4-FFF2-40B4-BE49-F238E27FC236}">
                      <a16:creationId xmlns:a16="http://schemas.microsoft.com/office/drawing/2014/main" id="{82D2E36C-1940-9044-A79D-73D4962EC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" name="Oval 98">
                <a:extLst>
                  <a:ext uri="{FF2B5EF4-FFF2-40B4-BE49-F238E27FC236}">
                    <a16:creationId xmlns:a16="http://schemas.microsoft.com/office/drawing/2014/main" id="{FE42CD65-B019-4643-B703-7FCBE12BB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" name="Freeform 99">
              <a:extLst>
                <a:ext uri="{FF2B5EF4-FFF2-40B4-BE49-F238E27FC236}">
                  <a16:creationId xmlns:a16="http://schemas.microsoft.com/office/drawing/2014/main" id="{F4B29F6A-8504-B744-9DCE-06C7AC8C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2" name="Group 92">
            <a:extLst>
              <a:ext uri="{FF2B5EF4-FFF2-40B4-BE49-F238E27FC236}">
                <a16:creationId xmlns:a16="http://schemas.microsoft.com/office/drawing/2014/main" id="{A42C3C2A-3841-3243-A19D-FA2EB4E275FE}"/>
              </a:ext>
            </a:extLst>
          </p:cNvPr>
          <p:cNvGrpSpPr>
            <a:grpSpLocks/>
          </p:cNvGrpSpPr>
          <p:nvPr/>
        </p:nvGrpSpPr>
        <p:grpSpPr bwMode="auto">
          <a:xfrm>
            <a:off x="6539334" y="1744550"/>
            <a:ext cx="1103313" cy="249238"/>
            <a:chOff x="4608" y="1104"/>
            <a:chExt cx="595" cy="158"/>
          </a:xfrm>
        </p:grpSpPr>
        <p:grpSp>
          <p:nvGrpSpPr>
            <p:cNvPr id="193" name="Group 93">
              <a:extLst>
                <a:ext uri="{FF2B5EF4-FFF2-40B4-BE49-F238E27FC236}">
                  <a16:creationId xmlns:a16="http://schemas.microsoft.com/office/drawing/2014/main" id="{81CF690D-0AE4-8C45-94DF-60288E3BE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195" name="Group 94">
                <a:extLst>
                  <a:ext uri="{FF2B5EF4-FFF2-40B4-BE49-F238E27FC236}">
                    <a16:creationId xmlns:a16="http://schemas.microsoft.com/office/drawing/2014/main" id="{3174C524-B02A-A94E-B355-174BC20A5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197" name="AutoShape 95">
                  <a:extLst>
                    <a:ext uri="{FF2B5EF4-FFF2-40B4-BE49-F238E27FC236}">
                      <a16:creationId xmlns:a16="http://schemas.microsoft.com/office/drawing/2014/main" id="{56AFCA04-CB61-D345-9C64-EF309C530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96">
                  <a:extLst>
                    <a:ext uri="{FF2B5EF4-FFF2-40B4-BE49-F238E27FC236}">
                      <a16:creationId xmlns:a16="http://schemas.microsoft.com/office/drawing/2014/main" id="{64C0CB27-FDE5-EA41-9809-624B9C78B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Oval 97">
                  <a:extLst>
                    <a:ext uri="{FF2B5EF4-FFF2-40B4-BE49-F238E27FC236}">
                      <a16:creationId xmlns:a16="http://schemas.microsoft.com/office/drawing/2014/main" id="{68384E3D-7395-084D-8926-F8F098718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Oval 98">
                <a:extLst>
                  <a:ext uri="{FF2B5EF4-FFF2-40B4-BE49-F238E27FC236}">
                    <a16:creationId xmlns:a16="http://schemas.microsoft.com/office/drawing/2014/main" id="{1D9438B5-5872-2847-9839-D2BA5C73A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92C25999-0089-A543-BAFE-2B2506AE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" name="Group 92">
            <a:extLst>
              <a:ext uri="{FF2B5EF4-FFF2-40B4-BE49-F238E27FC236}">
                <a16:creationId xmlns:a16="http://schemas.microsoft.com/office/drawing/2014/main" id="{3192A28E-9B18-2D4A-ADD9-67163815F03C}"/>
              </a:ext>
            </a:extLst>
          </p:cNvPr>
          <p:cNvGrpSpPr>
            <a:grpSpLocks/>
          </p:cNvGrpSpPr>
          <p:nvPr/>
        </p:nvGrpSpPr>
        <p:grpSpPr bwMode="auto">
          <a:xfrm>
            <a:off x="6691734" y="1896950"/>
            <a:ext cx="1103313" cy="249238"/>
            <a:chOff x="4608" y="1104"/>
            <a:chExt cx="595" cy="158"/>
          </a:xfrm>
        </p:grpSpPr>
        <p:grpSp>
          <p:nvGrpSpPr>
            <p:cNvPr id="201" name="Group 93">
              <a:extLst>
                <a:ext uri="{FF2B5EF4-FFF2-40B4-BE49-F238E27FC236}">
                  <a16:creationId xmlns:a16="http://schemas.microsoft.com/office/drawing/2014/main" id="{C78826A6-32F9-4448-AAD8-C2FC803B9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03" name="Group 94">
                <a:extLst>
                  <a:ext uri="{FF2B5EF4-FFF2-40B4-BE49-F238E27FC236}">
                    <a16:creationId xmlns:a16="http://schemas.microsoft.com/office/drawing/2014/main" id="{0E7ECBA0-7FA6-FA46-8EF5-581F443EC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05" name="AutoShape 95">
                  <a:extLst>
                    <a:ext uri="{FF2B5EF4-FFF2-40B4-BE49-F238E27FC236}">
                      <a16:creationId xmlns:a16="http://schemas.microsoft.com/office/drawing/2014/main" id="{E190BB11-B249-6749-A3BB-FAC143175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Oval 96">
                  <a:extLst>
                    <a:ext uri="{FF2B5EF4-FFF2-40B4-BE49-F238E27FC236}">
                      <a16:creationId xmlns:a16="http://schemas.microsoft.com/office/drawing/2014/main" id="{5AC4AF57-3923-4944-A880-A0BDCEF2E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Oval 97">
                  <a:extLst>
                    <a:ext uri="{FF2B5EF4-FFF2-40B4-BE49-F238E27FC236}">
                      <a16:creationId xmlns:a16="http://schemas.microsoft.com/office/drawing/2014/main" id="{0DF56FE3-0071-7443-9042-359D4CD30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4" name="Oval 98">
                <a:extLst>
                  <a:ext uri="{FF2B5EF4-FFF2-40B4-BE49-F238E27FC236}">
                    <a16:creationId xmlns:a16="http://schemas.microsoft.com/office/drawing/2014/main" id="{E422955E-D397-5746-BF41-4BCC9B957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" name="Freeform 99">
              <a:extLst>
                <a:ext uri="{FF2B5EF4-FFF2-40B4-BE49-F238E27FC236}">
                  <a16:creationId xmlns:a16="http://schemas.microsoft.com/office/drawing/2014/main" id="{C3B0ADC9-5830-7548-88F9-97752FE4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" name="Group 92">
            <a:extLst>
              <a:ext uri="{FF2B5EF4-FFF2-40B4-BE49-F238E27FC236}">
                <a16:creationId xmlns:a16="http://schemas.microsoft.com/office/drawing/2014/main" id="{71248C70-08F2-F945-9060-7C60356C8305}"/>
              </a:ext>
            </a:extLst>
          </p:cNvPr>
          <p:cNvGrpSpPr>
            <a:grpSpLocks/>
          </p:cNvGrpSpPr>
          <p:nvPr/>
        </p:nvGrpSpPr>
        <p:grpSpPr bwMode="auto">
          <a:xfrm>
            <a:off x="6844134" y="2049350"/>
            <a:ext cx="1103313" cy="249238"/>
            <a:chOff x="4608" y="1104"/>
            <a:chExt cx="595" cy="158"/>
          </a:xfrm>
        </p:grpSpPr>
        <p:grpSp>
          <p:nvGrpSpPr>
            <p:cNvPr id="209" name="Group 93">
              <a:extLst>
                <a:ext uri="{FF2B5EF4-FFF2-40B4-BE49-F238E27FC236}">
                  <a16:creationId xmlns:a16="http://schemas.microsoft.com/office/drawing/2014/main" id="{A76ACFD2-A091-A145-90C0-CAB3E24C7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2B4D881B-0C31-5747-9515-53F4C5EFE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13" name="AutoShape 95">
                  <a:extLst>
                    <a:ext uri="{FF2B5EF4-FFF2-40B4-BE49-F238E27FC236}">
                      <a16:creationId xmlns:a16="http://schemas.microsoft.com/office/drawing/2014/main" id="{9DB1929D-C5D8-924E-AF0C-2CBB8F2B0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Oval 96">
                  <a:extLst>
                    <a:ext uri="{FF2B5EF4-FFF2-40B4-BE49-F238E27FC236}">
                      <a16:creationId xmlns:a16="http://schemas.microsoft.com/office/drawing/2014/main" id="{0D1B0BA1-824C-144A-A228-58DDD36E6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Oval 97">
                  <a:extLst>
                    <a:ext uri="{FF2B5EF4-FFF2-40B4-BE49-F238E27FC236}">
                      <a16:creationId xmlns:a16="http://schemas.microsoft.com/office/drawing/2014/main" id="{8A94D23C-DA00-C948-BA9B-0353941AF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" name="Oval 98">
                <a:extLst>
                  <a:ext uri="{FF2B5EF4-FFF2-40B4-BE49-F238E27FC236}">
                    <a16:creationId xmlns:a16="http://schemas.microsoft.com/office/drawing/2014/main" id="{64081E66-019E-DA42-A9DA-B068C577E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" name="Freeform 99">
              <a:extLst>
                <a:ext uri="{FF2B5EF4-FFF2-40B4-BE49-F238E27FC236}">
                  <a16:creationId xmlns:a16="http://schemas.microsoft.com/office/drawing/2014/main" id="{2ECDC9A6-7FC9-1E4A-AD3B-364C0C526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6" name="Group 92">
            <a:extLst>
              <a:ext uri="{FF2B5EF4-FFF2-40B4-BE49-F238E27FC236}">
                <a16:creationId xmlns:a16="http://schemas.microsoft.com/office/drawing/2014/main" id="{4C3C50DA-4B9F-EB47-90AB-0FD02F9BB58C}"/>
              </a:ext>
            </a:extLst>
          </p:cNvPr>
          <p:cNvGrpSpPr>
            <a:grpSpLocks/>
          </p:cNvGrpSpPr>
          <p:nvPr/>
        </p:nvGrpSpPr>
        <p:grpSpPr bwMode="auto">
          <a:xfrm>
            <a:off x="6996534" y="2201750"/>
            <a:ext cx="1103313" cy="249238"/>
            <a:chOff x="4608" y="1104"/>
            <a:chExt cx="595" cy="158"/>
          </a:xfrm>
        </p:grpSpPr>
        <p:grpSp>
          <p:nvGrpSpPr>
            <p:cNvPr id="217" name="Group 93">
              <a:extLst>
                <a:ext uri="{FF2B5EF4-FFF2-40B4-BE49-F238E27FC236}">
                  <a16:creationId xmlns:a16="http://schemas.microsoft.com/office/drawing/2014/main" id="{0027BC62-3276-6640-B58A-630E9141C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19" name="Group 94">
                <a:extLst>
                  <a:ext uri="{FF2B5EF4-FFF2-40B4-BE49-F238E27FC236}">
                    <a16:creationId xmlns:a16="http://schemas.microsoft.com/office/drawing/2014/main" id="{C11812DE-6F30-0545-B87C-6A6F223E5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21" name="AutoShape 95">
                  <a:extLst>
                    <a:ext uri="{FF2B5EF4-FFF2-40B4-BE49-F238E27FC236}">
                      <a16:creationId xmlns:a16="http://schemas.microsoft.com/office/drawing/2014/main" id="{05E915CA-5169-AF42-BCA5-186D2966A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Oval 96">
                  <a:extLst>
                    <a:ext uri="{FF2B5EF4-FFF2-40B4-BE49-F238E27FC236}">
                      <a16:creationId xmlns:a16="http://schemas.microsoft.com/office/drawing/2014/main" id="{41803AB5-5919-2C46-B688-7A925DE3D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Oval 97">
                  <a:extLst>
                    <a:ext uri="{FF2B5EF4-FFF2-40B4-BE49-F238E27FC236}">
                      <a16:creationId xmlns:a16="http://schemas.microsoft.com/office/drawing/2014/main" id="{BD205707-865F-3A45-A496-5D82B8C29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" name="Oval 98">
                <a:extLst>
                  <a:ext uri="{FF2B5EF4-FFF2-40B4-BE49-F238E27FC236}">
                    <a16:creationId xmlns:a16="http://schemas.microsoft.com/office/drawing/2014/main" id="{4144B018-A84C-D640-A485-A59E8CD76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" name="Freeform 99">
              <a:extLst>
                <a:ext uri="{FF2B5EF4-FFF2-40B4-BE49-F238E27FC236}">
                  <a16:creationId xmlns:a16="http://schemas.microsoft.com/office/drawing/2014/main" id="{999F911C-FA23-C64C-9A92-F63243C6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" name="Group 92">
            <a:extLst>
              <a:ext uri="{FF2B5EF4-FFF2-40B4-BE49-F238E27FC236}">
                <a16:creationId xmlns:a16="http://schemas.microsoft.com/office/drawing/2014/main" id="{0C0200D7-2F4C-B246-91B2-AFF605504D2C}"/>
              </a:ext>
            </a:extLst>
          </p:cNvPr>
          <p:cNvGrpSpPr>
            <a:grpSpLocks/>
          </p:cNvGrpSpPr>
          <p:nvPr/>
        </p:nvGrpSpPr>
        <p:grpSpPr bwMode="auto">
          <a:xfrm>
            <a:off x="7148934" y="2354150"/>
            <a:ext cx="1103313" cy="249238"/>
            <a:chOff x="4608" y="1104"/>
            <a:chExt cx="595" cy="158"/>
          </a:xfrm>
        </p:grpSpPr>
        <p:grpSp>
          <p:nvGrpSpPr>
            <p:cNvPr id="225" name="Group 93">
              <a:extLst>
                <a:ext uri="{FF2B5EF4-FFF2-40B4-BE49-F238E27FC236}">
                  <a16:creationId xmlns:a16="http://schemas.microsoft.com/office/drawing/2014/main" id="{2E9D76A6-B55E-4241-B91D-06A54EF88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27" name="Group 94">
                <a:extLst>
                  <a:ext uri="{FF2B5EF4-FFF2-40B4-BE49-F238E27FC236}">
                    <a16:creationId xmlns:a16="http://schemas.microsoft.com/office/drawing/2014/main" id="{0E7F08A2-DCC8-CD48-8B67-19337F862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29" name="AutoShape 95">
                  <a:extLst>
                    <a:ext uri="{FF2B5EF4-FFF2-40B4-BE49-F238E27FC236}">
                      <a16:creationId xmlns:a16="http://schemas.microsoft.com/office/drawing/2014/main" id="{BFF6212E-3EC9-C74A-A60E-A3C7423AF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Oval 96">
                  <a:extLst>
                    <a:ext uri="{FF2B5EF4-FFF2-40B4-BE49-F238E27FC236}">
                      <a16:creationId xmlns:a16="http://schemas.microsoft.com/office/drawing/2014/main" id="{2B4BFDF2-AE6F-534E-806F-9BCA0BD09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Oval 97">
                  <a:extLst>
                    <a:ext uri="{FF2B5EF4-FFF2-40B4-BE49-F238E27FC236}">
                      <a16:creationId xmlns:a16="http://schemas.microsoft.com/office/drawing/2014/main" id="{B12C711A-1123-8A4D-AEF8-AB4F5C52A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8" name="Oval 98">
                <a:extLst>
                  <a:ext uri="{FF2B5EF4-FFF2-40B4-BE49-F238E27FC236}">
                    <a16:creationId xmlns:a16="http://schemas.microsoft.com/office/drawing/2014/main" id="{58159D15-D6F3-074C-AE86-C7FFD4E94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" name="Freeform 99">
              <a:extLst>
                <a:ext uri="{FF2B5EF4-FFF2-40B4-BE49-F238E27FC236}">
                  <a16:creationId xmlns:a16="http://schemas.microsoft.com/office/drawing/2014/main" id="{57C0E807-59D2-6749-BE9F-922FF631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" name="Group 92">
            <a:extLst>
              <a:ext uri="{FF2B5EF4-FFF2-40B4-BE49-F238E27FC236}">
                <a16:creationId xmlns:a16="http://schemas.microsoft.com/office/drawing/2014/main" id="{2148F29D-D555-8340-998A-F191C434760D}"/>
              </a:ext>
            </a:extLst>
          </p:cNvPr>
          <p:cNvGrpSpPr>
            <a:grpSpLocks/>
          </p:cNvGrpSpPr>
          <p:nvPr/>
        </p:nvGrpSpPr>
        <p:grpSpPr bwMode="auto">
          <a:xfrm>
            <a:off x="6633790" y="1423763"/>
            <a:ext cx="1103313" cy="249238"/>
            <a:chOff x="4608" y="1104"/>
            <a:chExt cx="595" cy="158"/>
          </a:xfrm>
        </p:grpSpPr>
        <p:grpSp>
          <p:nvGrpSpPr>
            <p:cNvPr id="233" name="Group 93">
              <a:extLst>
                <a:ext uri="{FF2B5EF4-FFF2-40B4-BE49-F238E27FC236}">
                  <a16:creationId xmlns:a16="http://schemas.microsoft.com/office/drawing/2014/main" id="{EB29DAD9-4A04-3943-92AF-32284C37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35" name="Group 94">
                <a:extLst>
                  <a:ext uri="{FF2B5EF4-FFF2-40B4-BE49-F238E27FC236}">
                    <a16:creationId xmlns:a16="http://schemas.microsoft.com/office/drawing/2014/main" id="{A8494816-4F24-B74C-AE4D-1D122EB80C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37" name="AutoShape 95">
                  <a:extLst>
                    <a:ext uri="{FF2B5EF4-FFF2-40B4-BE49-F238E27FC236}">
                      <a16:creationId xmlns:a16="http://schemas.microsoft.com/office/drawing/2014/main" id="{50471D4D-2694-FF41-BA45-BB14B63A8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Oval 96">
                  <a:extLst>
                    <a:ext uri="{FF2B5EF4-FFF2-40B4-BE49-F238E27FC236}">
                      <a16:creationId xmlns:a16="http://schemas.microsoft.com/office/drawing/2014/main" id="{1BCFB098-962F-BB49-AB86-DDF08E659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97">
                  <a:extLst>
                    <a:ext uri="{FF2B5EF4-FFF2-40B4-BE49-F238E27FC236}">
                      <a16:creationId xmlns:a16="http://schemas.microsoft.com/office/drawing/2014/main" id="{BB182FAB-5728-1947-8ECF-7759A8F4C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" name="Oval 98">
                <a:extLst>
                  <a:ext uri="{FF2B5EF4-FFF2-40B4-BE49-F238E27FC236}">
                    <a16:creationId xmlns:a16="http://schemas.microsoft.com/office/drawing/2014/main" id="{94F25899-B7A9-3F41-9952-4B5EA5173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" name="Freeform 99">
              <a:extLst>
                <a:ext uri="{FF2B5EF4-FFF2-40B4-BE49-F238E27FC236}">
                  <a16:creationId xmlns:a16="http://schemas.microsoft.com/office/drawing/2014/main" id="{ABE05464-2402-3D45-A66B-D41EFAE1A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" name="Group 92">
            <a:extLst>
              <a:ext uri="{FF2B5EF4-FFF2-40B4-BE49-F238E27FC236}">
                <a16:creationId xmlns:a16="http://schemas.microsoft.com/office/drawing/2014/main" id="{E62B2744-2062-184D-98D4-3C8B6BBC27AE}"/>
              </a:ext>
            </a:extLst>
          </p:cNvPr>
          <p:cNvGrpSpPr>
            <a:grpSpLocks/>
          </p:cNvGrpSpPr>
          <p:nvPr/>
        </p:nvGrpSpPr>
        <p:grpSpPr bwMode="auto">
          <a:xfrm>
            <a:off x="6786190" y="1576163"/>
            <a:ext cx="1103313" cy="249238"/>
            <a:chOff x="4608" y="1104"/>
            <a:chExt cx="595" cy="158"/>
          </a:xfrm>
        </p:grpSpPr>
        <p:grpSp>
          <p:nvGrpSpPr>
            <p:cNvPr id="241" name="Group 93">
              <a:extLst>
                <a:ext uri="{FF2B5EF4-FFF2-40B4-BE49-F238E27FC236}">
                  <a16:creationId xmlns:a16="http://schemas.microsoft.com/office/drawing/2014/main" id="{666B9678-F817-1A4F-9AA4-68AC0721C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43" name="Group 94">
                <a:extLst>
                  <a:ext uri="{FF2B5EF4-FFF2-40B4-BE49-F238E27FC236}">
                    <a16:creationId xmlns:a16="http://schemas.microsoft.com/office/drawing/2014/main" id="{A08A14E2-E4CB-8144-B788-96B8E2453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45" name="AutoShape 95">
                  <a:extLst>
                    <a:ext uri="{FF2B5EF4-FFF2-40B4-BE49-F238E27FC236}">
                      <a16:creationId xmlns:a16="http://schemas.microsoft.com/office/drawing/2014/main" id="{432E090C-6F01-824B-A0A8-127F53CCA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Oval 96">
                  <a:extLst>
                    <a:ext uri="{FF2B5EF4-FFF2-40B4-BE49-F238E27FC236}">
                      <a16:creationId xmlns:a16="http://schemas.microsoft.com/office/drawing/2014/main" id="{A016F051-57CC-2647-B687-3908787E6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Oval 97">
                  <a:extLst>
                    <a:ext uri="{FF2B5EF4-FFF2-40B4-BE49-F238E27FC236}">
                      <a16:creationId xmlns:a16="http://schemas.microsoft.com/office/drawing/2014/main" id="{5AAB8635-7607-5B49-9D0E-F9731E8B0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Oval 98">
                <a:extLst>
                  <a:ext uri="{FF2B5EF4-FFF2-40B4-BE49-F238E27FC236}">
                    <a16:creationId xmlns:a16="http://schemas.microsoft.com/office/drawing/2014/main" id="{BFD9B1B8-2330-0946-AB1A-D3353E40F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2" name="Freeform 99">
              <a:extLst>
                <a:ext uri="{FF2B5EF4-FFF2-40B4-BE49-F238E27FC236}">
                  <a16:creationId xmlns:a16="http://schemas.microsoft.com/office/drawing/2014/main" id="{F86AFA80-6202-0949-B6D4-432684D8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8" name="Group 92">
            <a:extLst>
              <a:ext uri="{FF2B5EF4-FFF2-40B4-BE49-F238E27FC236}">
                <a16:creationId xmlns:a16="http://schemas.microsoft.com/office/drawing/2014/main" id="{DC53BED1-8FC2-4B4F-B3EE-8CFA7A67A2C2}"/>
              </a:ext>
            </a:extLst>
          </p:cNvPr>
          <p:cNvGrpSpPr>
            <a:grpSpLocks/>
          </p:cNvGrpSpPr>
          <p:nvPr/>
        </p:nvGrpSpPr>
        <p:grpSpPr bwMode="auto">
          <a:xfrm>
            <a:off x="6938590" y="1728563"/>
            <a:ext cx="1103313" cy="249238"/>
            <a:chOff x="4608" y="1104"/>
            <a:chExt cx="595" cy="158"/>
          </a:xfrm>
        </p:grpSpPr>
        <p:grpSp>
          <p:nvGrpSpPr>
            <p:cNvPr id="249" name="Group 93">
              <a:extLst>
                <a:ext uri="{FF2B5EF4-FFF2-40B4-BE49-F238E27FC236}">
                  <a16:creationId xmlns:a16="http://schemas.microsoft.com/office/drawing/2014/main" id="{A6E20B8B-D35C-854C-BC41-1CFED16EB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51" name="Group 94">
                <a:extLst>
                  <a:ext uri="{FF2B5EF4-FFF2-40B4-BE49-F238E27FC236}">
                    <a16:creationId xmlns:a16="http://schemas.microsoft.com/office/drawing/2014/main" id="{FD6BA8D7-1ED9-874A-92DA-53AAB023A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53" name="AutoShape 95">
                  <a:extLst>
                    <a:ext uri="{FF2B5EF4-FFF2-40B4-BE49-F238E27FC236}">
                      <a16:creationId xmlns:a16="http://schemas.microsoft.com/office/drawing/2014/main" id="{E3BC4173-D6C7-3844-AD6D-96327F268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Oval 96">
                  <a:extLst>
                    <a:ext uri="{FF2B5EF4-FFF2-40B4-BE49-F238E27FC236}">
                      <a16:creationId xmlns:a16="http://schemas.microsoft.com/office/drawing/2014/main" id="{C74ABFD3-E3A3-054F-BDAB-D234AEF8C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Oval 97">
                  <a:extLst>
                    <a:ext uri="{FF2B5EF4-FFF2-40B4-BE49-F238E27FC236}">
                      <a16:creationId xmlns:a16="http://schemas.microsoft.com/office/drawing/2014/main" id="{9560E324-A564-4547-B344-DE2EDE43D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2" name="Oval 98">
                <a:extLst>
                  <a:ext uri="{FF2B5EF4-FFF2-40B4-BE49-F238E27FC236}">
                    <a16:creationId xmlns:a16="http://schemas.microsoft.com/office/drawing/2014/main" id="{234C00CA-A9CD-0B46-A0CD-033AD6A9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" name="Freeform 99">
              <a:extLst>
                <a:ext uri="{FF2B5EF4-FFF2-40B4-BE49-F238E27FC236}">
                  <a16:creationId xmlns:a16="http://schemas.microsoft.com/office/drawing/2014/main" id="{5D651A67-1E1D-CB46-B85E-88D64277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" name="Group 92">
            <a:extLst>
              <a:ext uri="{FF2B5EF4-FFF2-40B4-BE49-F238E27FC236}">
                <a16:creationId xmlns:a16="http://schemas.microsoft.com/office/drawing/2014/main" id="{81A773C4-03B4-D44D-8390-DA0311265B93}"/>
              </a:ext>
            </a:extLst>
          </p:cNvPr>
          <p:cNvGrpSpPr>
            <a:grpSpLocks/>
          </p:cNvGrpSpPr>
          <p:nvPr/>
        </p:nvGrpSpPr>
        <p:grpSpPr bwMode="auto">
          <a:xfrm>
            <a:off x="7090990" y="1880963"/>
            <a:ext cx="1103313" cy="249238"/>
            <a:chOff x="4608" y="1104"/>
            <a:chExt cx="595" cy="158"/>
          </a:xfrm>
        </p:grpSpPr>
        <p:grpSp>
          <p:nvGrpSpPr>
            <p:cNvPr id="257" name="Group 93">
              <a:extLst>
                <a:ext uri="{FF2B5EF4-FFF2-40B4-BE49-F238E27FC236}">
                  <a16:creationId xmlns:a16="http://schemas.microsoft.com/office/drawing/2014/main" id="{3588B7D6-517A-DA40-9F01-3E441785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59" name="Group 94">
                <a:extLst>
                  <a:ext uri="{FF2B5EF4-FFF2-40B4-BE49-F238E27FC236}">
                    <a16:creationId xmlns:a16="http://schemas.microsoft.com/office/drawing/2014/main" id="{9CE3CB3D-3A03-CB4F-A380-DCA645A8D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61" name="AutoShape 95">
                  <a:extLst>
                    <a:ext uri="{FF2B5EF4-FFF2-40B4-BE49-F238E27FC236}">
                      <a16:creationId xmlns:a16="http://schemas.microsoft.com/office/drawing/2014/main" id="{B9868631-20ED-4240-9C9D-C92099259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Oval 96">
                  <a:extLst>
                    <a:ext uri="{FF2B5EF4-FFF2-40B4-BE49-F238E27FC236}">
                      <a16:creationId xmlns:a16="http://schemas.microsoft.com/office/drawing/2014/main" id="{AD4A703C-5B6B-E040-A859-BDEA1178A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Oval 97">
                  <a:extLst>
                    <a:ext uri="{FF2B5EF4-FFF2-40B4-BE49-F238E27FC236}">
                      <a16:creationId xmlns:a16="http://schemas.microsoft.com/office/drawing/2014/main" id="{0E018097-0E12-DC4D-BA03-61EBBF4AB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" name="Oval 98">
                <a:extLst>
                  <a:ext uri="{FF2B5EF4-FFF2-40B4-BE49-F238E27FC236}">
                    <a16:creationId xmlns:a16="http://schemas.microsoft.com/office/drawing/2014/main" id="{744723D3-77FB-404B-A97E-714D9372A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Freeform 99">
              <a:extLst>
                <a:ext uri="{FF2B5EF4-FFF2-40B4-BE49-F238E27FC236}">
                  <a16:creationId xmlns:a16="http://schemas.microsoft.com/office/drawing/2014/main" id="{0272B76C-FB50-FF45-8D87-54163F34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" name="Group 92">
            <a:extLst>
              <a:ext uri="{FF2B5EF4-FFF2-40B4-BE49-F238E27FC236}">
                <a16:creationId xmlns:a16="http://schemas.microsoft.com/office/drawing/2014/main" id="{0F1925F8-D148-0B46-AFED-79FCD68EA20E}"/>
              </a:ext>
            </a:extLst>
          </p:cNvPr>
          <p:cNvGrpSpPr>
            <a:grpSpLocks/>
          </p:cNvGrpSpPr>
          <p:nvPr/>
        </p:nvGrpSpPr>
        <p:grpSpPr bwMode="auto">
          <a:xfrm>
            <a:off x="7243390" y="2033363"/>
            <a:ext cx="1103313" cy="249238"/>
            <a:chOff x="4608" y="1104"/>
            <a:chExt cx="595" cy="158"/>
          </a:xfrm>
        </p:grpSpPr>
        <p:grpSp>
          <p:nvGrpSpPr>
            <p:cNvPr id="265" name="Group 93">
              <a:extLst>
                <a:ext uri="{FF2B5EF4-FFF2-40B4-BE49-F238E27FC236}">
                  <a16:creationId xmlns:a16="http://schemas.microsoft.com/office/drawing/2014/main" id="{1F1A55EF-E828-F647-BFC2-CFAED1D3F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7B778B9-2BAB-3F4E-A5BC-769B9963C4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69" name="AutoShape 95">
                  <a:extLst>
                    <a:ext uri="{FF2B5EF4-FFF2-40B4-BE49-F238E27FC236}">
                      <a16:creationId xmlns:a16="http://schemas.microsoft.com/office/drawing/2014/main" id="{0C2407B1-CAC3-4B4B-9C6A-97F5B4B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Oval 96">
                  <a:extLst>
                    <a:ext uri="{FF2B5EF4-FFF2-40B4-BE49-F238E27FC236}">
                      <a16:creationId xmlns:a16="http://schemas.microsoft.com/office/drawing/2014/main" id="{B33A68B1-76EF-EF45-8BE0-22188CFBD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Oval 97">
                  <a:extLst>
                    <a:ext uri="{FF2B5EF4-FFF2-40B4-BE49-F238E27FC236}">
                      <a16:creationId xmlns:a16="http://schemas.microsoft.com/office/drawing/2014/main" id="{C8CACA13-B2FF-FF4E-AC0D-7E190B9BB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8" name="Oval 98">
                <a:extLst>
                  <a:ext uri="{FF2B5EF4-FFF2-40B4-BE49-F238E27FC236}">
                    <a16:creationId xmlns:a16="http://schemas.microsoft.com/office/drawing/2014/main" id="{3D61E0CC-8FE6-B241-A0EE-41AA0C382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" name="Freeform 99">
              <a:extLst>
                <a:ext uri="{FF2B5EF4-FFF2-40B4-BE49-F238E27FC236}">
                  <a16:creationId xmlns:a16="http://schemas.microsoft.com/office/drawing/2014/main" id="{CD9B90A9-E3DE-5349-A79C-E0DAD7926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" name="Group 92">
            <a:extLst>
              <a:ext uri="{FF2B5EF4-FFF2-40B4-BE49-F238E27FC236}">
                <a16:creationId xmlns:a16="http://schemas.microsoft.com/office/drawing/2014/main" id="{36AC4334-64C0-5748-B732-640DEC522C34}"/>
              </a:ext>
            </a:extLst>
          </p:cNvPr>
          <p:cNvGrpSpPr>
            <a:grpSpLocks/>
          </p:cNvGrpSpPr>
          <p:nvPr/>
        </p:nvGrpSpPr>
        <p:grpSpPr bwMode="auto">
          <a:xfrm>
            <a:off x="7395790" y="2185763"/>
            <a:ext cx="1103313" cy="249238"/>
            <a:chOff x="4608" y="1104"/>
            <a:chExt cx="595" cy="158"/>
          </a:xfrm>
        </p:grpSpPr>
        <p:grpSp>
          <p:nvGrpSpPr>
            <p:cNvPr id="273" name="Group 93">
              <a:extLst>
                <a:ext uri="{FF2B5EF4-FFF2-40B4-BE49-F238E27FC236}">
                  <a16:creationId xmlns:a16="http://schemas.microsoft.com/office/drawing/2014/main" id="{270D8EC0-E451-FA46-942B-5F28596C7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75" name="Group 94">
                <a:extLst>
                  <a:ext uri="{FF2B5EF4-FFF2-40B4-BE49-F238E27FC236}">
                    <a16:creationId xmlns:a16="http://schemas.microsoft.com/office/drawing/2014/main" id="{C6E01BDF-813A-5D46-99A3-42AE692ED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77" name="AutoShape 95">
                  <a:extLst>
                    <a:ext uri="{FF2B5EF4-FFF2-40B4-BE49-F238E27FC236}">
                      <a16:creationId xmlns:a16="http://schemas.microsoft.com/office/drawing/2014/main" id="{7D41B6EC-F77A-4A4D-8958-642E9EBE5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Oval 96">
                  <a:extLst>
                    <a:ext uri="{FF2B5EF4-FFF2-40B4-BE49-F238E27FC236}">
                      <a16:creationId xmlns:a16="http://schemas.microsoft.com/office/drawing/2014/main" id="{3F70AC7A-C043-1D4F-8D18-46C086C53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Oval 97">
                  <a:extLst>
                    <a:ext uri="{FF2B5EF4-FFF2-40B4-BE49-F238E27FC236}">
                      <a16:creationId xmlns:a16="http://schemas.microsoft.com/office/drawing/2014/main" id="{99C53235-8CD3-1741-A7E1-308782D7C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" name="Oval 98">
                <a:extLst>
                  <a:ext uri="{FF2B5EF4-FFF2-40B4-BE49-F238E27FC236}">
                    <a16:creationId xmlns:a16="http://schemas.microsoft.com/office/drawing/2014/main" id="{09186461-486C-6645-8EFF-31831E79F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4" name="Freeform 99">
              <a:extLst>
                <a:ext uri="{FF2B5EF4-FFF2-40B4-BE49-F238E27FC236}">
                  <a16:creationId xmlns:a16="http://schemas.microsoft.com/office/drawing/2014/main" id="{FF6923CE-F067-5946-A580-9513E0D3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0" name="Group 92">
            <a:extLst>
              <a:ext uri="{FF2B5EF4-FFF2-40B4-BE49-F238E27FC236}">
                <a16:creationId xmlns:a16="http://schemas.microsoft.com/office/drawing/2014/main" id="{C2C7640C-5A0C-EA4B-8AE2-15A67F598F13}"/>
              </a:ext>
            </a:extLst>
          </p:cNvPr>
          <p:cNvGrpSpPr>
            <a:grpSpLocks/>
          </p:cNvGrpSpPr>
          <p:nvPr/>
        </p:nvGrpSpPr>
        <p:grpSpPr bwMode="auto">
          <a:xfrm>
            <a:off x="7548190" y="2338163"/>
            <a:ext cx="1103313" cy="249238"/>
            <a:chOff x="4608" y="1104"/>
            <a:chExt cx="595" cy="158"/>
          </a:xfrm>
        </p:grpSpPr>
        <p:grpSp>
          <p:nvGrpSpPr>
            <p:cNvPr id="281" name="Group 93">
              <a:extLst>
                <a:ext uri="{FF2B5EF4-FFF2-40B4-BE49-F238E27FC236}">
                  <a16:creationId xmlns:a16="http://schemas.microsoft.com/office/drawing/2014/main" id="{6960FF7B-61A8-FE41-B086-205404819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83" name="Group 94">
                <a:extLst>
                  <a:ext uri="{FF2B5EF4-FFF2-40B4-BE49-F238E27FC236}">
                    <a16:creationId xmlns:a16="http://schemas.microsoft.com/office/drawing/2014/main" id="{73CF7197-7AD0-BE4F-A5AD-0DFB04732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85" name="AutoShape 95">
                  <a:extLst>
                    <a:ext uri="{FF2B5EF4-FFF2-40B4-BE49-F238E27FC236}">
                      <a16:creationId xmlns:a16="http://schemas.microsoft.com/office/drawing/2014/main" id="{821CDD91-2ED6-664B-8704-711125C56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Oval 96">
                  <a:extLst>
                    <a:ext uri="{FF2B5EF4-FFF2-40B4-BE49-F238E27FC236}">
                      <a16:creationId xmlns:a16="http://schemas.microsoft.com/office/drawing/2014/main" id="{69073E97-33C4-CB4D-A217-C409B50D0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Oval 97">
                  <a:extLst>
                    <a:ext uri="{FF2B5EF4-FFF2-40B4-BE49-F238E27FC236}">
                      <a16:creationId xmlns:a16="http://schemas.microsoft.com/office/drawing/2014/main" id="{7081051C-6FDA-AA4F-A923-97C1189EB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4" name="Oval 98">
                <a:extLst>
                  <a:ext uri="{FF2B5EF4-FFF2-40B4-BE49-F238E27FC236}">
                    <a16:creationId xmlns:a16="http://schemas.microsoft.com/office/drawing/2014/main" id="{A150A67E-5BA9-B340-9442-92F74232F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" name="Freeform 99">
              <a:extLst>
                <a:ext uri="{FF2B5EF4-FFF2-40B4-BE49-F238E27FC236}">
                  <a16:creationId xmlns:a16="http://schemas.microsoft.com/office/drawing/2014/main" id="{71B427D7-8A28-C84D-93E2-B2D5A0618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" name="Group 92">
            <a:extLst>
              <a:ext uri="{FF2B5EF4-FFF2-40B4-BE49-F238E27FC236}">
                <a16:creationId xmlns:a16="http://schemas.microsoft.com/office/drawing/2014/main" id="{332C2BE0-B4D8-C842-86AD-16D9FB7C4BDF}"/>
              </a:ext>
            </a:extLst>
          </p:cNvPr>
          <p:cNvGrpSpPr>
            <a:grpSpLocks/>
          </p:cNvGrpSpPr>
          <p:nvPr/>
        </p:nvGrpSpPr>
        <p:grpSpPr bwMode="auto">
          <a:xfrm>
            <a:off x="6504750" y="2218736"/>
            <a:ext cx="1103313" cy="249238"/>
            <a:chOff x="4608" y="1104"/>
            <a:chExt cx="595" cy="158"/>
          </a:xfrm>
        </p:grpSpPr>
        <p:grpSp>
          <p:nvGrpSpPr>
            <p:cNvPr id="289" name="Group 93">
              <a:extLst>
                <a:ext uri="{FF2B5EF4-FFF2-40B4-BE49-F238E27FC236}">
                  <a16:creationId xmlns:a16="http://schemas.microsoft.com/office/drawing/2014/main" id="{988E285E-A42D-5245-9A33-F39EB2F8A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91" name="Group 94">
                <a:extLst>
                  <a:ext uri="{FF2B5EF4-FFF2-40B4-BE49-F238E27FC236}">
                    <a16:creationId xmlns:a16="http://schemas.microsoft.com/office/drawing/2014/main" id="{CFB8B7FE-24D1-5B41-A605-D9F21CF22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293" name="AutoShape 95">
                  <a:extLst>
                    <a:ext uri="{FF2B5EF4-FFF2-40B4-BE49-F238E27FC236}">
                      <a16:creationId xmlns:a16="http://schemas.microsoft.com/office/drawing/2014/main" id="{FD003B5F-BE36-424C-89E4-59840D8A5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Oval 96">
                  <a:extLst>
                    <a:ext uri="{FF2B5EF4-FFF2-40B4-BE49-F238E27FC236}">
                      <a16:creationId xmlns:a16="http://schemas.microsoft.com/office/drawing/2014/main" id="{6BACB881-3CAD-9F41-A73F-2952584D1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Oval 97">
                  <a:extLst>
                    <a:ext uri="{FF2B5EF4-FFF2-40B4-BE49-F238E27FC236}">
                      <a16:creationId xmlns:a16="http://schemas.microsoft.com/office/drawing/2014/main" id="{3ABC2375-C48B-FB42-8B6C-C004A267F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" name="Oval 98">
                <a:extLst>
                  <a:ext uri="{FF2B5EF4-FFF2-40B4-BE49-F238E27FC236}">
                    <a16:creationId xmlns:a16="http://schemas.microsoft.com/office/drawing/2014/main" id="{05E74392-6F0A-5947-9A88-B57115AF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" name="Freeform 99">
              <a:extLst>
                <a:ext uri="{FF2B5EF4-FFF2-40B4-BE49-F238E27FC236}">
                  <a16:creationId xmlns:a16="http://schemas.microsoft.com/office/drawing/2014/main" id="{17C16FA3-DAED-6043-9922-D64FE3581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6" name="Group 92">
            <a:extLst>
              <a:ext uri="{FF2B5EF4-FFF2-40B4-BE49-F238E27FC236}">
                <a16:creationId xmlns:a16="http://schemas.microsoft.com/office/drawing/2014/main" id="{F9550ADC-A840-7F4C-8C22-BC13F3CF855E}"/>
              </a:ext>
            </a:extLst>
          </p:cNvPr>
          <p:cNvGrpSpPr>
            <a:grpSpLocks/>
          </p:cNvGrpSpPr>
          <p:nvPr/>
        </p:nvGrpSpPr>
        <p:grpSpPr bwMode="auto">
          <a:xfrm>
            <a:off x="6657150" y="2371136"/>
            <a:ext cx="1103313" cy="249238"/>
            <a:chOff x="4608" y="1104"/>
            <a:chExt cx="595" cy="158"/>
          </a:xfrm>
        </p:grpSpPr>
        <p:grpSp>
          <p:nvGrpSpPr>
            <p:cNvPr id="297" name="Group 93">
              <a:extLst>
                <a:ext uri="{FF2B5EF4-FFF2-40B4-BE49-F238E27FC236}">
                  <a16:creationId xmlns:a16="http://schemas.microsoft.com/office/drawing/2014/main" id="{91F2FE19-CE7D-CE41-BBE2-F3B610092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299" name="Group 94">
                <a:extLst>
                  <a:ext uri="{FF2B5EF4-FFF2-40B4-BE49-F238E27FC236}">
                    <a16:creationId xmlns:a16="http://schemas.microsoft.com/office/drawing/2014/main" id="{AC68736C-BA6A-D94A-8FA9-3813646559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01" name="AutoShape 95">
                  <a:extLst>
                    <a:ext uri="{FF2B5EF4-FFF2-40B4-BE49-F238E27FC236}">
                      <a16:creationId xmlns:a16="http://schemas.microsoft.com/office/drawing/2014/main" id="{B891C30A-AF1A-3F48-8F8B-0B5A7D553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Oval 96">
                  <a:extLst>
                    <a:ext uri="{FF2B5EF4-FFF2-40B4-BE49-F238E27FC236}">
                      <a16:creationId xmlns:a16="http://schemas.microsoft.com/office/drawing/2014/main" id="{2D84A661-B1A1-E64F-AAD7-488192FC0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Oval 97">
                  <a:extLst>
                    <a:ext uri="{FF2B5EF4-FFF2-40B4-BE49-F238E27FC236}">
                      <a16:creationId xmlns:a16="http://schemas.microsoft.com/office/drawing/2014/main" id="{42D543E7-83DE-8C4B-8409-C1FCB5B1A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0" name="Oval 98">
                <a:extLst>
                  <a:ext uri="{FF2B5EF4-FFF2-40B4-BE49-F238E27FC236}">
                    <a16:creationId xmlns:a16="http://schemas.microsoft.com/office/drawing/2014/main" id="{29C3AA64-44B6-C649-A630-C105FFAFA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" name="Freeform 99">
              <a:extLst>
                <a:ext uri="{FF2B5EF4-FFF2-40B4-BE49-F238E27FC236}">
                  <a16:creationId xmlns:a16="http://schemas.microsoft.com/office/drawing/2014/main" id="{6AEC4193-52F6-F54B-A58E-04A4815E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92">
            <a:extLst>
              <a:ext uri="{FF2B5EF4-FFF2-40B4-BE49-F238E27FC236}">
                <a16:creationId xmlns:a16="http://schemas.microsoft.com/office/drawing/2014/main" id="{8BE1CEFC-5F3D-294B-B955-AEF748A27E99}"/>
              </a:ext>
            </a:extLst>
          </p:cNvPr>
          <p:cNvGrpSpPr>
            <a:grpSpLocks/>
          </p:cNvGrpSpPr>
          <p:nvPr/>
        </p:nvGrpSpPr>
        <p:grpSpPr bwMode="auto">
          <a:xfrm>
            <a:off x="6809550" y="2523536"/>
            <a:ext cx="1103313" cy="249238"/>
            <a:chOff x="4608" y="1104"/>
            <a:chExt cx="595" cy="158"/>
          </a:xfrm>
        </p:grpSpPr>
        <p:grpSp>
          <p:nvGrpSpPr>
            <p:cNvPr id="305" name="Group 93">
              <a:extLst>
                <a:ext uri="{FF2B5EF4-FFF2-40B4-BE49-F238E27FC236}">
                  <a16:creationId xmlns:a16="http://schemas.microsoft.com/office/drawing/2014/main" id="{45349D57-3B30-4A40-958E-4025405E5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07" name="Group 94">
                <a:extLst>
                  <a:ext uri="{FF2B5EF4-FFF2-40B4-BE49-F238E27FC236}">
                    <a16:creationId xmlns:a16="http://schemas.microsoft.com/office/drawing/2014/main" id="{FD801A4F-7452-4A4A-B59E-9DCD8AACC9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09" name="AutoShape 95">
                  <a:extLst>
                    <a:ext uri="{FF2B5EF4-FFF2-40B4-BE49-F238E27FC236}">
                      <a16:creationId xmlns:a16="http://schemas.microsoft.com/office/drawing/2014/main" id="{01C958EA-49BC-5B45-BAA2-D12F4E032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Oval 96">
                  <a:extLst>
                    <a:ext uri="{FF2B5EF4-FFF2-40B4-BE49-F238E27FC236}">
                      <a16:creationId xmlns:a16="http://schemas.microsoft.com/office/drawing/2014/main" id="{4767F5AD-C837-CB44-ADD4-D3AD45F1D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Oval 97">
                  <a:extLst>
                    <a:ext uri="{FF2B5EF4-FFF2-40B4-BE49-F238E27FC236}">
                      <a16:creationId xmlns:a16="http://schemas.microsoft.com/office/drawing/2014/main" id="{4693059E-C13C-FD4F-B598-ABFFF05FE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" name="Oval 98">
                <a:extLst>
                  <a:ext uri="{FF2B5EF4-FFF2-40B4-BE49-F238E27FC236}">
                    <a16:creationId xmlns:a16="http://schemas.microsoft.com/office/drawing/2014/main" id="{8E3C532C-4FAC-6E49-8DD4-3A7749537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6" name="Freeform 99">
              <a:extLst>
                <a:ext uri="{FF2B5EF4-FFF2-40B4-BE49-F238E27FC236}">
                  <a16:creationId xmlns:a16="http://schemas.microsoft.com/office/drawing/2014/main" id="{1E527F5D-94CF-8442-AD79-95CE7AE7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" name="Group 92">
            <a:extLst>
              <a:ext uri="{FF2B5EF4-FFF2-40B4-BE49-F238E27FC236}">
                <a16:creationId xmlns:a16="http://schemas.microsoft.com/office/drawing/2014/main" id="{E8D4C802-60D2-D546-9690-C257AE457F80}"/>
              </a:ext>
            </a:extLst>
          </p:cNvPr>
          <p:cNvGrpSpPr>
            <a:grpSpLocks/>
          </p:cNvGrpSpPr>
          <p:nvPr/>
        </p:nvGrpSpPr>
        <p:grpSpPr bwMode="auto">
          <a:xfrm>
            <a:off x="6961950" y="2675936"/>
            <a:ext cx="1103313" cy="249238"/>
            <a:chOff x="4608" y="1104"/>
            <a:chExt cx="595" cy="158"/>
          </a:xfrm>
        </p:grpSpPr>
        <p:grpSp>
          <p:nvGrpSpPr>
            <p:cNvPr id="313" name="Group 93">
              <a:extLst>
                <a:ext uri="{FF2B5EF4-FFF2-40B4-BE49-F238E27FC236}">
                  <a16:creationId xmlns:a16="http://schemas.microsoft.com/office/drawing/2014/main" id="{4694A964-E658-A54D-9DC3-7E9385B88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15" name="Group 94">
                <a:extLst>
                  <a:ext uri="{FF2B5EF4-FFF2-40B4-BE49-F238E27FC236}">
                    <a16:creationId xmlns:a16="http://schemas.microsoft.com/office/drawing/2014/main" id="{0557FD04-F972-1348-A096-CB1DBA5B5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17" name="AutoShape 95">
                  <a:extLst>
                    <a:ext uri="{FF2B5EF4-FFF2-40B4-BE49-F238E27FC236}">
                      <a16:creationId xmlns:a16="http://schemas.microsoft.com/office/drawing/2014/main" id="{DFC9F559-7689-6741-9B21-0D65531169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Oval 96">
                  <a:extLst>
                    <a:ext uri="{FF2B5EF4-FFF2-40B4-BE49-F238E27FC236}">
                      <a16:creationId xmlns:a16="http://schemas.microsoft.com/office/drawing/2014/main" id="{17F3EDFE-30F6-DF45-A2D5-8BDDECAB9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Oval 97">
                  <a:extLst>
                    <a:ext uri="{FF2B5EF4-FFF2-40B4-BE49-F238E27FC236}">
                      <a16:creationId xmlns:a16="http://schemas.microsoft.com/office/drawing/2014/main" id="{68925B81-0F9F-0448-9B94-939EB413B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6" name="Oval 98">
                <a:extLst>
                  <a:ext uri="{FF2B5EF4-FFF2-40B4-BE49-F238E27FC236}">
                    <a16:creationId xmlns:a16="http://schemas.microsoft.com/office/drawing/2014/main" id="{581C2617-33B0-BC43-97D5-1FCD610E6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" name="Freeform 99">
              <a:extLst>
                <a:ext uri="{FF2B5EF4-FFF2-40B4-BE49-F238E27FC236}">
                  <a16:creationId xmlns:a16="http://schemas.microsoft.com/office/drawing/2014/main" id="{CDFD0E3F-FC03-B44F-A55D-D3B8A4A28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0" name="Group 92">
            <a:extLst>
              <a:ext uri="{FF2B5EF4-FFF2-40B4-BE49-F238E27FC236}">
                <a16:creationId xmlns:a16="http://schemas.microsoft.com/office/drawing/2014/main" id="{B489CE1F-DD5F-874F-8F2D-3564714D0704}"/>
              </a:ext>
            </a:extLst>
          </p:cNvPr>
          <p:cNvGrpSpPr>
            <a:grpSpLocks/>
          </p:cNvGrpSpPr>
          <p:nvPr/>
        </p:nvGrpSpPr>
        <p:grpSpPr bwMode="auto">
          <a:xfrm>
            <a:off x="7114350" y="2828336"/>
            <a:ext cx="1103313" cy="249238"/>
            <a:chOff x="4608" y="1104"/>
            <a:chExt cx="595" cy="158"/>
          </a:xfrm>
        </p:grpSpPr>
        <p:grpSp>
          <p:nvGrpSpPr>
            <p:cNvPr id="321" name="Group 93">
              <a:extLst>
                <a:ext uri="{FF2B5EF4-FFF2-40B4-BE49-F238E27FC236}">
                  <a16:creationId xmlns:a16="http://schemas.microsoft.com/office/drawing/2014/main" id="{2DEE9AB9-2C47-684A-90AA-C302C3415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8AA7F38C-86B9-0B46-81D9-A47B3E6519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25" name="AutoShape 95">
                  <a:extLst>
                    <a:ext uri="{FF2B5EF4-FFF2-40B4-BE49-F238E27FC236}">
                      <a16:creationId xmlns:a16="http://schemas.microsoft.com/office/drawing/2014/main" id="{512ABF87-2705-2F4F-9C8B-94BB2BEFA7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Oval 96">
                  <a:extLst>
                    <a:ext uri="{FF2B5EF4-FFF2-40B4-BE49-F238E27FC236}">
                      <a16:creationId xmlns:a16="http://schemas.microsoft.com/office/drawing/2014/main" id="{24944B12-B2A6-4743-8154-183F85CB5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Oval 97">
                  <a:extLst>
                    <a:ext uri="{FF2B5EF4-FFF2-40B4-BE49-F238E27FC236}">
                      <a16:creationId xmlns:a16="http://schemas.microsoft.com/office/drawing/2014/main" id="{2DE28392-6877-E840-8A72-B0022E520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4" name="Oval 98">
                <a:extLst>
                  <a:ext uri="{FF2B5EF4-FFF2-40B4-BE49-F238E27FC236}">
                    <a16:creationId xmlns:a16="http://schemas.microsoft.com/office/drawing/2014/main" id="{18579497-5748-A24A-BC71-3038198B0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2" name="Freeform 99">
              <a:extLst>
                <a:ext uri="{FF2B5EF4-FFF2-40B4-BE49-F238E27FC236}">
                  <a16:creationId xmlns:a16="http://schemas.microsoft.com/office/drawing/2014/main" id="{EAFB2EC1-DF79-574F-9494-7179F107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92">
            <a:extLst>
              <a:ext uri="{FF2B5EF4-FFF2-40B4-BE49-F238E27FC236}">
                <a16:creationId xmlns:a16="http://schemas.microsoft.com/office/drawing/2014/main" id="{3F012A11-49AE-5E4B-8DCD-AE64C0BD1845}"/>
              </a:ext>
            </a:extLst>
          </p:cNvPr>
          <p:cNvGrpSpPr>
            <a:grpSpLocks/>
          </p:cNvGrpSpPr>
          <p:nvPr/>
        </p:nvGrpSpPr>
        <p:grpSpPr bwMode="auto">
          <a:xfrm>
            <a:off x="7266750" y="2980736"/>
            <a:ext cx="1103313" cy="249238"/>
            <a:chOff x="4608" y="1104"/>
            <a:chExt cx="595" cy="158"/>
          </a:xfrm>
        </p:grpSpPr>
        <p:grpSp>
          <p:nvGrpSpPr>
            <p:cNvPr id="329" name="Group 93">
              <a:extLst>
                <a:ext uri="{FF2B5EF4-FFF2-40B4-BE49-F238E27FC236}">
                  <a16:creationId xmlns:a16="http://schemas.microsoft.com/office/drawing/2014/main" id="{128A1FB8-D480-E24B-BEEA-60AB8E9EE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31" name="Group 94">
                <a:extLst>
                  <a:ext uri="{FF2B5EF4-FFF2-40B4-BE49-F238E27FC236}">
                    <a16:creationId xmlns:a16="http://schemas.microsoft.com/office/drawing/2014/main" id="{D7432293-A13F-EF45-8B1E-4A3F58F9B3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33" name="AutoShape 95">
                  <a:extLst>
                    <a:ext uri="{FF2B5EF4-FFF2-40B4-BE49-F238E27FC236}">
                      <a16:creationId xmlns:a16="http://schemas.microsoft.com/office/drawing/2014/main" id="{1C169387-294D-BC44-88FA-53F05F5EE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Oval 96">
                  <a:extLst>
                    <a:ext uri="{FF2B5EF4-FFF2-40B4-BE49-F238E27FC236}">
                      <a16:creationId xmlns:a16="http://schemas.microsoft.com/office/drawing/2014/main" id="{4C6A5FF1-3F09-3743-B686-FEA8A4243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Oval 97">
                  <a:extLst>
                    <a:ext uri="{FF2B5EF4-FFF2-40B4-BE49-F238E27FC236}">
                      <a16:creationId xmlns:a16="http://schemas.microsoft.com/office/drawing/2014/main" id="{8B314D06-3E01-ED47-9EBF-2D3E61ECE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2" name="Oval 98">
                <a:extLst>
                  <a:ext uri="{FF2B5EF4-FFF2-40B4-BE49-F238E27FC236}">
                    <a16:creationId xmlns:a16="http://schemas.microsoft.com/office/drawing/2014/main" id="{2E67F567-F175-EE41-9247-379F1A204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0" name="Freeform 99">
              <a:extLst>
                <a:ext uri="{FF2B5EF4-FFF2-40B4-BE49-F238E27FC236}">
                  <a16:creationId xmlns:a16="http://schemas.microsoft.com/office/drawing/2014/main" id="{084B946E-3594-804C-A37B-D810722D4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6" name="Group 92">
            <a:extLst>
              <a:ext uri="{FF2B5EF4-FFF2-40B4-BE49-F238E27FC236}">
                <a16:creationId xmlns:a16="http://schemas.microsoft.com/office/drawing/2014/main" id="{D2B180F3-9B36-CC49-A22A-D26FD908D0ED}"/>
              </a:ext>
            </a:extLst>
          </p:cNvPr>
          <p:cNvGrpSpPr>
            <a:grpSpLocks/>
          </p:cNvGrpSpPr>
          <p:nvPr/>
        </p:nvGrpSpPr>
        <p:grpSpPr bwMode="auto">
          <a:xfrm>
            <a:off x="7419150" y="3133136"/>
            <a:ext cx="1103313" cy="249238"/>
            <a:chOff x="4608" y="1104"/>
            <a:chExt cx="595" cy="158"/>
          </a:xfrm>
        </p:grpSpPr>
        <p:grpSp>
          <p:nvGrpSpPr>
            <p:cNvPr id="337" name="Group 93">
              <a:extLst>
                <a:ext uri="{FF2B5EF4-FFF2-40B4-BE49-F238E27FC236}">
                  <a16:creationId xmlns:a16="http://schemas.microsoft.com/office/drawing/2014/main" id="{3190B514-6735-844F-A3B2-AFA38C334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39" name="Group 94">
                <a:extLst>
                  <a:ext uri="{FF2B5EF4-FFF2-40B4-BE49-F238E27FC236}">
                    <a16:creationId xmlns:a16="http://schemas.microsoft.com/office/drawing/2014/main" id="{FD855697-65A6-CB4C-84A6-276F884903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41" name="AutoShape 95">
                  <a:extLst>
                    <a:ext uri="{FF2B5EF4-FFF2-40B4-BE49-F238E27FC236}">
                      <a16:creationId xmlns:a16="http://schemas.microsoft.com/office/drawing/2014/main" id="{81CE5FAE-2533-7D47-94D2-24F48EB7D6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Oval 96">
                  <a:extLst>
                    <a:ext uri="{FF2B5EF4-FFF2-40B4-BE49-F238E27FC236}">
                      <a16:creationId xmlns:a16="http://schemas.microsoft.com/office/drawing/2014/main" id="{E1C20235-6133-BB43-A84A-2E04693DB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Oval 97">
                  <a:extLst>
                    <a:ext uri="{FF2B5EF4-FFF2-40B4-BE49-F238E27FC236}">
                      <a16:creationId xmlns:a16="http://schemas.microsoft.com/office/drawing/2014/main" id="{A8803CE6-EE72-FE44-BF5C-7F724F797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" name="Oval 98">
                <a:extLst>
                  <a:ext uri="{FF2B5EF4-FFF2-40B4-BE49-F238E27FC236}">
                    <a16:creationId xmlns:a16="http://schemas.microsoft.com/office/drawing/2014/main" id="{CC53AFDD-656F-8348-81F2-60DDCE903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" name="Freeform 99">
              <a:extLst>
                <a:ext uri="{FF2B5EF4-FFF2-40B4-BE49-F238E27FC236}">
                  <a16:creationId xmlns:a16="http://schemas.microsoft.com/office/drawing/2014/main" id="{8843FAD8-203D-2348-9DEB-FB1143897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4" name="Group 92">
            <a:extLst>
              <a:ext uri="{FF2B5EF4-FFF2-40B4-BE49-F238E27FC236}">
                <a16:creationId xmlns:a16="http://schemas.microsoft.com/office/drawing/2014/main" id="{4BB7B53F-9D6A-E444-94E5-E36706EBD83C}"/>
              </a:ext>
            </a:extLst>
          </p:cNvPr>
          <p:cNvGrpSpPr>
            <a:grpSpLocks/>
          </p:cNvGrpSpPr>
          <p:nvPr/>
        </p:nvGrpSpPr>
        <p:grpSpPr bwMode="auto">
          <a:xfrm>
            <a:off x="6904006" y="2202749"/>
            <a:ext cx="1103313" cy="249238"/>
            <a:chOff x="4608" y="1104"/>
            <a:chExt cx="595" cy="158"/>
          </a:xfrm>
        </p:grpSpPr>
        <p:grpSp>
          <p:nvGrpSpPr>
            <p:cNvPr id="345" name="Group 93">
              <a:extLst>
                <a:ext uri="{FF2B5EF4-FFF2-40B4-BE49-F238E27FC236}">
                  <a16:creationId xmlns:a16="http://schemas.microsoft.com/office/drawing/2014/main" id="{88630B62-FE12-6F44-97CE-23010F544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47" name="Group 94">
                <a:extLst>
                  <a:ext uri="{FF2B5EF4-FFF2-40B4-BE49-F238E27FC236}">
                    <a16:creationId xmlns:a16="http://schemas.microsoft.com/office/drawing/2014/main" id="{82BFF784-F3FA-C44F-A349-D547FE28C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49" name="AutoShape 95">
                  <a:extLst>
                    <a:ext uri="{FF2B5EF4-FFF2-40B4-BE49-F238E27FC236}">
                      <a16:creationId xmlns:a16="http://schemas.microsoft.com/office/drawing/2014/main" id="{83F94B65-FB3A-9A40-BC3A-591EE28D7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Oval 96">
                  <a:extLst>
                    <a:ext uri="{FF2B5EF4-FFF2-40B4-BE49-F238E27FC236}">
                      <a16:creationId xmlns:a16="http://schemas.microsoft.com/office/drawing/2014/main" id="{69DF17CF-25A7-9048-A0B0-3466D9689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Oval 97">
                  <a:extLst>
                    <a:ext uri="{FF2B5EF4-FFF2-40B4-BE49-F238E27FC236}">
                      <a16:creationId xmlns:a16="http://schemas.microsoft.com/office/drawing/2014/main" id="{544F5D57-4ECB-174C-BDDC-B5FEE49C4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" name="Oval 98">
                <a:extLst>
                  <a:ext uri="{FF2B5EF4-FFF2-40B4-BE49-F238E27FC236}">
                    <a16:creationId xmlns:a16="http://schemas.microsoft.com/office/drawing/2014/main" id="{3237A48E-D554-ED46-9104-13541C050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6" name="Freeform 99">
              <a:extLst>
                <a:ext uri="{FF2B5EF4-FFF2-40B4-BE49-F238E27FC236}">
                  <a16:creationId xmlns:a16="http://schemas.microsoft.com/office/drawing/2014/main" id="{57F9F2BD-D18E-A24A-9244-10C79523F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92">
            <a:extLst>
              <a:ext uri="{FF2B5EF4-FFF2-40B4-BE49-F238E27FC236}">
                <a16:creationId xmlns:a16="http://schemas.microsoft.com/office/drawing/2014/main" id="{0FD951CA-FF35-0843-99E1-7CF31C376828}"/>
              </a:ext>
            </a:extLst>
          </p:cNvPr>
          <p:cNvGrpSpPr>
            <a:grpSpLocks/>
          </p:cNvGrpSpPr>
          <p:nvPr/>
        </p:nvGrpSpPr>
        <p:grpSpPr bwMode="auto">
          <a:xfrm>
            <a:off x="7056406" y="2355149"/>
            <a:ext cx="1103313" cy="249238"/>
            <a:chOff x="4608" y="1104"/>
            <a:chExt cx="595" cy="158"/>
          </a:xfrm>
        </p:grpSpPr>
        <p:grpSp>
          <p:nvGrpSpPr>
            <p:cNvPr id="353" name="Group 93">
              <a:extLst>
                <a:ext uri="{FF2B5EF4-FFF2-40B4-BE49-F238E27FC236}">
                  <a16:creationId xmlns:a16="http://schemas.microsoft.com/office/drawing/2014/main" id="{978CFF1F-85E9-E246-B808-0E0D0C996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55" name="Group 94">
                <a:extLst>
                  <a:ext uri="{FF2B5EF4-FFF2-40B4-BE49-F238E27FC236}">
                    <a16:creationId xmlns:a16="http://schemas.microsoft.com/office/drawing/2014/main" id="{9B236614-96B9-F243-B694-9791007FFC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57" name="AutoShape 95">
                  <a:extLst>
                    <a:ext uri="{FF2B5EF4-FFF2-40B4-BE49-F238E27FC236}">
                      <a16:creationId xmlns:a16="http://schemas.microsoft.com/office/drawing/2014/main" id="{6A9DFDD5-472B-F54B-8CDD-C757AC45C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Oval 96">
                  <a:extLst>
                    <a:ext uri="{FF2B5EF4-FFF2-40B4-BE49-F238E27FC236}">
                      <a16:creationId xmlns:a16="http://schemas.microsoft.com/office/drawing/2014/main" id="{5742BFD7-D1FE-C048-A8AE-72206632C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Oval 97">
                  <a:extLst>
                    <a:ext uri="{FF2B5EF4-FFF2-40B4-BE49-F238E27FC236}">
                      <a16:creationId xmlns:a16="http://schemas.microsoft.com/office/drawing/2014/main" id="{989E3EFD-D23C-EF4D-8C47-688461978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6" name="Oval 98">
                <a:extLst>
                  <a:ext uri="{FF2B5EF4-FFF2-40B4-BE49-F238E27FC236}">
                    <a16:creationId xmlns:a16="http://schemas.microsoft.com/office/drawing/2014/main" id="{D7CE1F9D-3925-744E-9604-2290E35E3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4" name="Freeform 99">
              <a:extLst>
                <a:ext uri="{FF2B5EF4-FFF2-40B4-BE49-F238E27FC236}">
                  <a16:creationId xmlns:a16="http://schemas.microsoft.com/office/drawing/2014/main" id="{D8693A6C-143D-5B49-A647-1D2B112D9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0" name="Group 92">
            <a:extLst>
              <a:ext uri="{FF2B5EF4-FFF2-40B4-BE49-F238E27FC236}">
                <a16:creationId xmlns:a16="http://schemas.microsoft.com/office/drawing/2014/main" id="{914441F8-D18E-654F-B6F9-CB67AA72EF7E}"/>
              </a:ext>
            </a:extLst>
          </p:cNvPr>
          <p:cNvGrpSpPr>
            <a:grpSpLocks/>
          </p:cNvGrpSpPr>
          <p:nvPr/>
        </p:nvGrpSpPr>
        <p:grpSpPr bwMode="auto">
          <a:xfrm>
            <a:off x="7208806" y="2507549"/>
            <a:ext cx="1103313" cy="249238"/>
            <a:chOff x="4608" y="1104"/>
            <a:chExt cx="595" cy="158"/>
          </a:xfrm>
        </p:grpSpPr>
        <p:grpSp>
          <p:nvGrpSpPr>
            <p:cNvPr id="361" name="Group 93">
              <a:extLst>
                <a:ext uri="{FF2B5EF4-FFF2-40B4-BE49-F238E27FC236}">
                  <a16:creationId xmlns:a16="http://schemas.microsoft.com/office/drawing/2014/main" id="{447CFD36-7A80-A34A-9D60-A079962BF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63" name="Group 94">
                <a:extLst>
                  <a:ext uri="{FF2B5EF4-FFF2-40B4-BE49-F238E27FC236}">
                    <a16:creationId xmlns:a16="http://schemas.microsoft.com/office/drawing/2014/main" id="{639E8CC4-6790-2846-A491-F9474C4C3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65" name="AutoShape 95">
                  <a:extLst>
                    <a:ext uri="{FF2B5EF4-FFF2-40B4-BE49-F238E27FC236}">
                      <a16:creationId xmlns:a16="http://schemas.microsoft.com/office/drawing/2014/main" id="{731A5542-3981-A042-B184-44FBD45DC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Oval 96">
                  <a:extLst>
                    <a:ext uri="{FF2B5EF4-FFF2-40B4-BE49-F238E27FC236}">
                      <a16:creationId xmlns:a16="http://schemas.microsoft.com/office/drawing/2014/main" id="{4F92D8BD-4752-D443-B441-0A9832B3E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Oval 97">
                  <a:extLst>
                    <a:ext uri="{FF2B5EF4-FFF2-40B4-BE49-F238E27FC236}">
                      <a16:creationId xmlns:a16="http://schemas.microsoft.com/office/drawing/2014/main" id="{D7D980B0-07E8-4C41-933F-35D905718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" name="Oval 98">
                <a:extLst>
                  <a:ext uri="{FF2B5EF4-FFF2-40B4-BE49-F238E27FC236}">
                    <a16:creationId xmlns:a16="http://schemas.microsoft.com/office/drawing/2014/main" id="{0A83AADC-63DF-1742-A8EF-64199698F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2" name="Freeform 99">
              <a:extLst>
                <a:ext uri="{FF2B5EF4-FFF2-40B4-BE49-F238E27FC236}">
                  <a16:creationId xmlns:a16="http://schemas.microsoft.com/office/drawing/2014/main" id="{0AF0DEB0-D4FA-9C4B-A7C2-30F9E574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" name="Group 92">
            <a:extLst>
              <a:ext uri="{FF2B5EF4-FFF2-40B4-BE49-F238E27FC236}">
                <a16:creationId xmlns:a16="http://schemas.microsoft.com/office/drawing/2014/main" id="{DA7E9762-8F69-9641-AA56-303DE7AC1BE6}"/>
              </a:ext>
            </a:extLst>
          </p:cNvPr>
          <p:cNvGrpSpPr>
            <a:grpSpLocks/>
          </p:cNvGrpSpPr>
          <p:nvPr/>
        </p:nvGrpSpPr>
        <p:grpSpPr bwMode="auto">
          <a:xfrm>
            <a:off x="7361206" y="2659949"/>
            <a:ext cx="1103313" cy="249238"/>
            <a:chOff x="4608" y="1104"/>
            <a:chExt cx="595" cy="158"/>
          </a:xfrm>
        </p:grpSpPr>
        <p:grpSp>
          <p:nvGrpSpPr>
            <p:cNvPr id="369" name="Group 93">
              <a:extLst>
                <a:ext uri="{FF2B5EF4-FFF2-40B4-BE49-F238E27FC236}">
                  <a16:creationId xmlns:a16="http://schemas.microsoft.com/office/drawing/2014/main" id="{8D7AA526-3674-6945-8BCF-5A6B2F995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71" name="Group 94">
                <a:extLst>
                  <a:ext uri="{FF2B5EF4-FFF2-40B4-BE49-F238E27FC236}">
                    <a16:creationId xmlns:a16="http://schemas.microsoft.com/office/drawing/2014/main" id="{10522B56-DBF0-6645-A085-B70ED44FE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73" name="AutoShape 95">
                  <a:extLst>
                    <a:ext uri="{FF2B5EF4-FFF2-40B4-BE49-F238E27FC236}">
                      <a16:creationId xmlns:a16="http://schemas.microsoft.com/office/drawing/2014/main" id="{DF0DC9A5-6F90-C044-93F2-5207B497A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Oval 96">
                  <a:extLst>
                    <a:ext uri="{FF2B5EF4-FFF2-40B4-BE49-F238E27FC236}">
                      <a16:creationId xmlns:a16="http://schemas.microsoft.com/office/drawing/2014/main" id="{794D46EF-BADC-B845-8B15-D30E0ACCC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Oval 97">
                  <a:extLst>
                    <a:ext uri="{FF2B5EF4-FFF2-40B4-BE49-F238E27FC236}">
                      <a16:creationId xmlns:a16="http://schemas.microsoft.com/office/drawing/2014/main" id="{1794FDEF-6DE3-364D-8A8A-63EE4BFD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2" name="Oval 98">
                <a:extLst>
                  <a:ext uri="{FF2B5EF4-FFF2-40B4-BE49-F238E27FC236}">
                    <a16:creationId xmlns:a16="http://schemas.microsoft.com/office/drawing/2014/main" id="{E21AD875-7669-7B4F-8028-7F5D060D9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0" name="Freeform 99">
              <a:extLst>
                <a:ext uri="{FF2B5EF4-FFF2-40B4-BE49-F238E27FC236}">
                  <a16:creationId xmlns:a16="http://schemas.microsoft.com/office/drawing/2014/main" id="{8CBFE217-9F98-C44D-AB64-4A0D8685F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92">
            <a:extLst>
              <a:ext uri="{FF2B5EF4-FFF2-40B4-BE49-F238E27FC236}">
                <a16:creationId xmlns:a16="http://schemas.microsoft.com/office/drawing/2014/main" id="{4E9A9133-53F1-AC4C-AB58-4C96E6A99A2A}"/>
              </a:ext>
            </a:extLst>
          </p:cNvPr>
          <p:cNvGrpSpPr>
            <a:grpSpLocks/>
          </p:cNvGrpSpPr>
          <p:nvPr/>
        </p:nvGrpSpPr>
        <p:grpSpPr bwMode="auto">
          <a:xfrm>
            <a:off x="7513606" y="2812349"/>
            <a:ext cx="1103313" cy="249238"/>
            <a:chOff x="4608" y="1104"/>
            <a:chExt cx="595" cy="158"/>
          </a:xfrm>
        </p:grpSpPr>
        <p:grpSp>
          <p:nvGrpSpPr>
            <p:cNvPr id="377" name="Group 93">
              <a:extLst>
                <a:ext uri="{FF2B5EF4-FFF2-40B4-BE49-F238E27FC236}">
                  <a16:creationId xmlns:a16="http://schemas.microsoft.com/office/drawing/2014/main" id="{9A73F2EE-A322-FF4B-A0FA-DD0878557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417866E6-24CE-7946-B56A-42BEE7969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81" name="AutoShape 95">
                  <a:extLst>
                    <a:ext uri="{FF2B5EF4-FFF2-40B4-BE49-F238E27FC236}">
                      <a16:creationId xmlns:a16="http://schemas.microsoft.com/office/drawing/2014/main" id="{D96CC505-E608-BE4D-8142-0AC9168F5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Oval 96">
                  <a:extLst>
                    <a:ext uri="{FF2B5EF4-FFF2-40B4-BE49-F238E27FC236}">
                      <a16:creationId xmlns:a16="http://schemas.microsoft.com/office/drawing/2014/main" id="{56B2618E-0746-F344-A52E-00BA5F46C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Oval 97">
                  <a:extLst>
                    <a:ext uri="{FF2B5EF4-FFF2-40B4-BE49-F238E27FC236}">
                      <a16:creationId xmlns:a16="http://schemas.microsoft.com/office/drawing/2014/main" id="{F148F54A-699F-544C-B00B-FCA7EF346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0" name="Oval 98">
                <a:extLst>
                  <a:ext uri="{FF2B5EF4-FFF2-40B4-BE49-F238E27FC236}">
                    <a16:creationId xmlns:a16="http://schemas.microsoft.com/office/drawing/2014/main" id="{ABBFAD91-6EE9-0A4F-A864-EAD89D864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" name="Freeform 99">
              <a:extLst>
                <a:ext uri="{FF2B5EF4-FFF2-40B4-BE49-F238E27FC236}">
                  <a16:creationId xmlns:a16="http://schemas.microsoft.com/office/drawing/2014/main" id="{E1D55119-9EDB-8B49-B368-CC31717C6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4" name="Group 92">
            <a:extLst>
              <a:ext uri="{FF2B5EF4-FFF2-40B4-BE49-F238E27FC236}">
                <a16:creationId xmlns:a16="http://schemas.microsoft.com/office/drawing/2014/main" id="{8D0B05D0-063E-9C4A-9EFD-BD6FDDCCBD20}"/>
              </a:ext>
            </a:extLst>
          </p:cNvPr>
          <p:cNvGrpSpPr>
            <a:grpSpLocks/>
          </p:cNvGrpSpPr>
          <p:nvPr/>
        </p:nvGrpSpPr>
        <p:grpSpPr bwMode="auto">
          <a:xfrm>
            <a:off x="7666006" y="2964749"/>
            <a:ext cx="1103313" cy="249238"/>
            <a:chOff x="4608" y="1104"/>
            <a:chExt cx="595" cy="158"/>
          </a:xfrm>
        </p:grpSpPr>
        <p:grpSp>
          <p:nvGrpSpPr>
            <p:cNvPr id="385" name="Group 93">
              <a:extLst>
                <a:ext uri="{FF2B5EF4-FFF2-40B4-BE49-F238E27FC236}">
                  <a16:creationId xmlns:a16="http://schemas.microsoft.com/office/drawing/2014/main" id="{9B90D5BB-F308-8743-B491-B15226AEE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87" name="Group 94">
                <a:extLst>
                  <a:ext uri="{FF2B5EF4-FFF2-40B4-BE49-F238E27FC236}">
                    <a16:creationId xmlns:a16="http://schemas.microsoft.com/office/drawing/2014/main" id="{F56771EC-C2E2-E64C-AC56-A507F754D7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89" name="AutoShape 95">
                  <a:extLst>
                    <a:ext uri="{FF2B5EF4-FFF2-40B4-BE49-F238E27FC236}">
                      <a16:creationId xmlns:a16="http://schemas.microsoft.com/office/drawing/2014/main" id="{AA989755-1E6C-DD48-8A87-CC6902B74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Oval 96">
                  <a:extLst>
                    <a:ext uri="{FF2B5EF4-FFF2-40B4-BE49-F238E27FC236}">
                      <a16:creationId xmlns:a16="http://schemas.microsoft.com/office/drawing/2014/main" id="{7159323E-9960-F342-925B-9559495EA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Oval 97">
                  <a:extLst>
                    <a:ext uri="{FF2B5EF4-FFF2-40B4-BE49-F238E27FC236}">
                      <a16:creationId xmlns:a16="http://schemas.microsoft.com/office/drawing/2014/main" id="{D0DBAEEA-7B39-5442-B31F-9BB4243A0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" name="Oval 98">
                <a:extLst>
                  <a:ext uri="{FF2B5EF4-FFF2-40B4-BE49-F238E27FC236}">
                    <a16:creationId xmlns:a16="http://schemas.microsoft.com/office/drawing/2014/main" id="{816827C8-599C-A34E-B6E7-92DBA740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6" name="Freeform 99">
              <a:extLst>
                <a:ext uri="{FF2B5EF4-FFF2-40B4-BE49-F238E27FC236}">
                  <a16:creationId xmlns:a16="http://schemas.microsoft.com/office/drawing/2014/main" id="{0E242D6B-1799-1A44-BCB9-39E7370F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2" name="Group 92">
            <a:extLst>
              <a:ext uri="{FF2B5EF4-FFF2-40B4-BE49-F238E27FC236}">
                <a16:creationId xmlns:a16="http://schemas.microsoft.com/office/drawing/2014/main" id="{66FE7307-6769-0D4C-A25E-F55902DFA5AB}"/>
              </a:ext>
            </a:extLst>
          </p:cNvPr>
          <p:cNvGrpSpPr>
            <a:grpSpLocks/>
          </p:cNvGrpSpPr>
          <p:nvPr/>
        </p:nvGrpSpPr>
        <p:grpSpPr bwMode="auto">
          <a:xfrm>
            <a:off x="7818406" y="3117149"/>
            <a:ext cx="1103313" cy="249238"/>
            <a:chOff x="4608" y="1104"/>
            <a:chExt cx="595" cy="158"/>
          </a:xfrm>
        </p:grpSpPr>
        <p:grpSp>
          <p:nvGrpSpPr>
            <p:cNvPr id="393" name="Group 93">
              <a:extLst>
                <a:ext uri="{FF2B5EF4-FFF2-40B4-BE49-F238E27FC236}">
                  <a16:creationId xmlns:a16="http://schemas.microsoft.com/office/drawing/2014/main" id="{6B37C665-E48C-CA4E-9EA0-EB78B23B2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104"/>
              <a:ext cx="591" cy="158"/>
              <a:chOff x="2729" y="3252"/>
              <a:chExt cx="827" cy="254"/>
            </a:xfrm>
          </p:grpSpPr>
          <p:grpSp>
            <p:nvGrpSpPr>
              <p:cNvPr id="395" name="Group 94">
                <a:extLst>
                  <a:ext uri="{FF2B5EF4-FFF2-40B4-BE49-F238E27FC236}">
                    <a16:creationId xmlns:a16="http://schemas.microsoft.com/office/drawing/2014/main" id="{527247DD-A902-4840-8460-3641B23E2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9" y="3252"/>
                <a:ext cx="827" cy="254"/>
                <a:chOff x="2729" y="3252"/>
                <a:chExt cx="827" cy="254"/>
              </a:xfrm>
            </p:grpSpPr>
            <p:sp>
              <p:nvSpPr>
                <p:cNvPr id="397" name="AutoShape 95">
                  <a:extLst>
                    <a:ext uri="{FF2B5EF4-FFF2-40B4-BE49-F238E27FC236}">
                      <a16:creationId xmlns:a16="http://schemas.microsoft.com/office/drawing/2014/main" id="{4075F6AB-73E8-DC4B-9798-671272854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311" y="3261"/>
                  <a:ext cx="230" cy="260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Oval 96">
                  <a:extLst>
                    <a:ext uri="{FF2B5EF4-FFF2-40B4-BE49-F238E27FC236}">
                      <a16:creationId xmlns:a16="http://schemas.microsoft.com/office/drawing/2014/main" id="{3581FEE6-B828-ED45-A178-C4243B11F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3252"/>
                  <a:ext cx="696" cy="254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Oval 97">
                  <a:extLst>
                    <a:ext uri="{FF2B5EF4-FFF2-40B4-BE49-F238E27FC236}">
                      <a16:creationId xmlns:a16="http://schemas.microsoft.com/office/drawing/2014/main" id="{1C1FC2A5-0CC2-9F43-BA02-5A9BB1F0C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4" y="3331"/>
                  <a:ext cx="41" cy="49"/>
                </a:xfrm>
                <a:prstGeom prst="ellipse">
                  <a:avLst/>
                </a:prstGeom>
                <a:solidFill>
                  <a:srgbClr val="CECEC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6" name="Oval 98">
                <a:extLst>
                  <a:ext uri="{FF2B5EF4-FFF2-40B4-BE49-F238E27FC236}">
                    <a16:creationId xmlns:a16="http://schemas.microsoft.com/office/drawing/2014/main" id="{2B7E6BCF-4673-D544-9DB4-C551ADC73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3333"/>
                <a:ext cx="60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4" name="Freeform 99">
              <a:extLst>
                <a:ext uri="{FF2B5EF4-FFF2-40B4-BE49-F238E27FC236}">
                  <a16:creationId xmlns:a16="http://schemas.microsoft.com/office/drawing/2014/main" id="{4E50A480-2BE2-8448-9E5D-F622D0F2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1122"/>
              <a:ext cx="46" cy="139"/>
            </a:xfrm>
            <a:custGeom>
              <a:avLst/>
              <a:gdLst>
                <a:gd name="T0" fmla="*/ 46 w 46"/>
                <a:gd name="T1" fmla="*/ 0 h 141"/>
                <a:gd name="T2" fmla="*/ 0 w 46"/>
                <a:gd name="T3" fmla="*/ 11 h 141"/>
                <a:gd name="T4" fmla="*/ 0 w 46"/>
                <a:gd name="T5" fmla="*/ 125 h 141"/>
                <a:gd name="T6" fmla="*/ 46 w 46"/>
                <a:gd name="T7" fmla="*/ 141 h 141"/>
                <a:gd name="T8" fmla="*/ 46 w 4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0" y="11"/>
                  </a:lnTo>
                  <a:lnTo>
                    <a:pt x="0" y="125"/>
                  </a:lnTo>
                  <a:lnTo>
                    <a:pt x="46" y="14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480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921</Words>
  <Application>Microsoft Macintosh PowerPoint</Application>
  <PresentationFormat>On-screen Show (16:10)</PresentationFormat>
  <Paragraphs>194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Patterns of ocean variation are changing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Beckman</dc:creator>
  <cp:lastModifiedBy>Brian Beckman</cp:lastModifiedBy>
  <cp:revision>74</cp:revision>
  <dcterms:created xsi:type="dcterms:W3CDTF">2022-01-13T15:49:48Z</dcterms:created>
  <dcterms:modified xsi:type="dcterms:W3CDTF">2022-05-14T18:18:34Z</dcterms:modified>
</cp:coreProperties>
</file>