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345" r:id="rId6"/>
    <p:sldId id="290" r:id="rId7"/>
    <p:sldId id="284" r:id="rId8"/>
    <p:sldId id="326" r:id="rId9"/>
    <p:sldId id="285" r:id="rId10"/>
    <p:sldId id="289" r:id="rId11"/>
    <p:sldId id="260" r:id="rId12"/>
    <p:sldId id="344" r:id="rId13"/>
    <p:sldId id="34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9EE4E-8742-4D70-A497-42EF569127E4}" v="1808" dt="2024-11-17T19:07:07.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2186" autoAdjust="0"/>
  </p:normalViewPr>
  <p:slideViewPr>
    <p:cSldViewPr snapToGrid="0">
      <p:cViewPr varScale="1">
        <p:scale>
          <a:sx n="63" d="100"/>
          <a:sy n="63" d="100"/>
        </p:scale>
        <p:origin x="1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erson, Laurel" userId="S::laurel_wilkerson@fws.gov::f1ebab42-2082-4ce0-b870-268ae0fe5c1a" providerId="AD" clId="Web-{26AE8841-4B7B-B563-3079-0019CF4E4CCD}"/>
    <pc:docChg chg="modSld">
      <pc:chgData name="Wilkerson, Laurel" userId="S::laurel_wilkerson@fws.gov::f1ebab42-2082-4ce0-b870-268ae0fe5c1a" providerId="AD" clId="Web-{26AE8841-4B7B-B563-3079-0019CF4E4CCD}" dt="2024-09-09T15:42:45.220" v="4" actId="20577"/>
      <pc:docMkLst>
        <pc:docMk/>
      </pc:docMkLst>
      <pc:sldChg chg="modSp">
        <pc:chgData name="Wilkerson, Laurel" userId="S::laurel_wilkerson@fws.gov::f1ebab42-2082-4ce0-b870-268ae0fe5c1a" providerId="AD" clId="Web-{26AE8841-4B7B-B563-3079-0019CF4E4CCD}" dt="2024-09-09T15:42:45.220" v="4" actId="20577"/>
        <pc:sldMkLst>
          <pc:docMk/>
          <pc:sldMk cId="1004575021" sldId="260"/>
        </pc:sldMkLst>
        <pc:spChg chg="mod">
          <ac:chgData name="Wilkerson, Laurel" userId="S::laurel_wilkerson@fws.gov::f1ebab42-2082-4ce0-b870-268ae0fe5c1a" providerId="AD" clId="Web-{26AE8841-4B7B-B563-3079-0019CF4E4CCD}" dt="2024-09-09T15:42:45.220" v="4" actId="20577"/>
          <ac:spMkLst>
            <pc:docMk/>
            <pc:sldMk cId="1004575021" sldId="260"/>
            <ac:spMk id="5" creationId="{00000000-0000-0000-0000-000000000000}"/>
          </ac:spMkLst>
        </pc:spChg>
      </pc:sldChg>
      <pc:sldChg chg="modSp">
        <pc:chgData name="Wilkerson, Laurel" userId="S::laurel_wilkerson@fws.gov::f1ebab42-2082-4ce0-b870-268ae0fe5c1a" providerId="AD" clId="Web-{26AE8841-4B7B-B563-3079-0019CF4E4CCD}" dt="2024-09-09T15:41:44.563" v="1" actId="14100"/>
        <pc:sldMkLst>
          <pc:docMk/>
          <pc:sldMk cId="2868393290" sldId="284"/>
        </pc:sldMkLst>
        <pc:spChg chg="mod">
          <ac:chgData name="Wilkerson, Laurel" userId="S::laurel_wilkerson@fws.gov::f1ebab42-2082-4ce0-b870-268ae0fe5c1a" providerId="AD" clId="Web-{26AE8841-4B7B-B563-3079-0019CF4E4CCD}" dt="2024-09-09T15:41:44.563" v="1" actId="14100"/>
          <ac:spMkLst>
            <pc:docMk/>
            <pc:sldMk cId="2868393290" sldId="284"/>
            <ac:spMk id="7" creationId="{95A01F39-A2AF-9797-5E59-35CB541F67DD}"/>
          </ac:spMkLst>
        </pc:spChg>
      </pc:sldChg>
      <pc:sldChg chg="modSp">
        <pc:chgData name="Wilkerson, Laurel" userId="S::laurel_wilkerson@fws.gov::f1ebab42-2082-4ce0-b870-268ae0fe5c1a" providerId="AD" clId="Web-{26AE8841-4B7B-B563-3079-0019CF4E4CCD}" dt="2024-09-09T15:41:16.735" v="0" actId="20577"/>
        <pc:sldMkLst>
          <pc:docMk/>
          <pc:sldMk cId="797372907" sldId="290"/>
        </pc:sldMkLst>
        <pc:spChg chg="mod">
          <ac:chgData name="Wilkerson, Laurel" userId="S::laurel_wilkerson@fws.gov::f1ebab42-2082-4ce0-b870-268ae0fe5c1a" providerId="AD" clId="Web-{26AE8841-4B7B-B563-3079-0019CF4E4CCD}" dt="2024-09-09T15:41:16.735" v="0" actId="20577"/>
          <ac:spMkLst>
            <pc:docMk/>
            <pc:sldMk cId="797372907" sldId="290"/>
            <ac:spMk id="6" creationId="{036FE7FB-2783-B221-4E95-F48C7801B81C}"/>
          </ac:spMkLst>
        </pc:spChg>
      </pc:sldChg>
    </pc:docChg>
  </pc:docChgLst>
  <pc:docChgLst>
    <pc:chgData name="Kasbohm, John W" userId="S::john_kasbohm@fws.gov::9ba342c1-9c7f-47cf-a74a-be8e5481d5cb" providerId="AD" clId="Web-{8B649BD3-AF95-DB02-9BCE-240850C2FF60}"/>
    <pc:docChg chg="modSld">
      <pc:chgData name="Kasbohm, John W" userId="S::john_kasbohm@fws.gov::9ba342c1-9c7f-47cf-a74a-be8e5481d5cb" providerId="AD" clId="Web-{8B649BD3-AF95-DB02-9BCE-240850C2FF60}" dt="2024-09-20T12:21:35.268" v="3" actId="20577"/>
      <pc:docMkLst>
        <pc:docMk/>
      </pc:docMkLst>
      <pc:sldChg chg="modSp">
        <pc:chgData name="Kasbohm, John W" userId="S::john_kasbohm@fws.gov::9ba342c1-9c7f-47cf-a74a-be8e5481d5cb" providerId="AD" clId="Web-{8B649BD3-AF95-DB02-9BCE-240850C2FF60}" dt="2024-09-20T12:18:59.656" v="0" actId="1076"/>
        <pc:sldMkLst>
          <pc:docMk/>
          <pc:sldMk cId="1752349672" sldId="326"/>
        </pc:sldMkLst>
        <pc:spChg chg="mod">
          <ac:chgData name="Kasbohm, John W" userId="S::john_kasbohm@fws.gov::9ba342c1-9c7f-47cf-a74a-be8e5481d5cb" providerId="AD" clId="Web-{8B649BD3-AF95-DB02-9BCE-240850C2FF60}" dt="2024-09-20T12:18:59.656" v="0" actId="1076"/>
          <ac:spMkLst>
            <pc:docMk/>
            <pc:sldMk cId="1752349672" sldId="326"/>
            <ac:spMk id="2" creationId="{0F57B411-AB40-6CCF-4441-33DBD1310749}"/>
          </ac:spMkLst>
        </pc:spChg>
      </pc:sldChg>
      <pc:sldChg chg="modSp">
        <pc:chgData name="Kasbohm, John W" userId="S::john_kasbohm@fws.gov::9ba342c1-9c7f-47cf-a74a-be8e5481d5cb" providerId="AD" clId="Web-{8B649BD3-AF95-DB02-9BCE-240850C2FF60}" dt="2024-09-20T12:21:35.268" v="3" actId="20577"/>
        <pc:sldMkLst>
          <pc:docMk/>
          <pc:sldMk cId="3056100357" sldId="347"/>
        </pc:sldMkLst>
        <pc:spChg chg="mod">
          <ac:chgData name="Kasbohm, John W" userId="S::john_kasbohm@fws.gov::9ba342c1-9c7f-47cf-a74a-be8e5481d5cb" providerId="AD" clId="Web-{8B649BD3-AF95-DB02-9BCE-240850C2FF60}" dt="2024-09-20T12:21:35.268" v="3" actId="20577"/>
          <ac:spMkLst>
            <pc:docMk/>
            <pc:sldMk cId="3056100357" sldId="347"/>
            <ac:spMk id="4" creationId="{650122E0-927C-879E-3E17-1886DA8CE232}"/>
          </ac:spMkLst>
        </pc:spChg>
      </pc:sldChg>
    </pc:docChg>
  </pc:docChgLst>
  <pc:docChgLst>
    <pc:chgData name="Hansen, Lydia F" userId="9ac4e292-1e6b-4251-bb4f-b469091dc2a1" providerId="ADAL" clId="{8A19EE4E-8742-4D70-A497-42EF569127E4}"/>
    <pc:docChg chg="modSld">
      <pc:chgData name="Hansen, Lydia F" userId="9ac4e292-1e6b-4251-bb4f-b469091dc2a1" providerId="ADAL" clId="{8A19EE4E-8742-4D70-A497-42EF569127E4}" dt="2024-11-17T19:09:05.287" v="5398" actId="962"/>
      <pc:docMkLst>
        <pc:docMk/>
      </pc:docMkLst>
      <pc:sldChg chg="modSp">
        <pc:chgData name="Hansen, Lydia F" userId="9ac4e292-1e6b-4251-bb4f-b469091dc2a1" providerId="ADAL" clId="{8A19EE4E-8742-4D70-A497-42EF569127E4}" dt="2024-11-17T19:07:07.496" v="4399" actId="962"/>
        <pc:sldMkLst>
          <pc:docMk/>
          <pc:sldMk cId="1004575021" sldId="260"/>
        </pc:sldMkLst>
        <pc:picChg chg="mod">
          <ac:chgData name="Hansen, Lydia F" userId="9ac4e292-1e6b-4251-bb4f-b469091dc2a1" providerId="ADAL" clId="{8A19EE4E-8742-4D70-A497-42EF569127E4}" dt="2024-11-17T19:07:07.496" v="4399" actId="962"/>
          <ac:picMkLst>
            <pc:docMk/>
            <pc:sldMk cId="1004575021" sldId="260"/>
            <ac:picMk id="1026" creationId="{00000000-0000-0000-0000-000000000000}"/>
          </ac:picMkLst>
        </pc:picChg>
      </pc:sldChg>
      <pc:sldChg chg="modSp mod">
        <pc:chgData name="Hansen, Lydia F" userId="9ac4e292-1e6b-4251-bb4f-b469091dc2a1" providerId="ADAL" clId="{8A19EE4E-8742-4D70-A497-42EF569127E4}" dt="2024-11-17T19:03:14.648" v="2953" actId="962"/>
        <pc:sldMkLst>
          <pc:docMk/>
          <pc:sldMk cId="2868393290" sldId="284"/>
        </pc:sldMkLst>
        <pc:grpChg chg="mod">
          <ac:chgData name="Hansen, Lydia F" userId="9ac4e292-1e6b-4251-bb4f-b469091dc2a1" providerId="ADAL" clId="{8A19EE4E-8742-4D70-A497-42EF569127E4}" dt="2024-11-17T19:02:18.880" v="2585" actId="962"/>
          <ac:grpSpMkLst>
            <pc:docMk/>
            <pc:sldMk cId="2868393290" sldId="284"/>
            <ac:grpSpMk id="2" creationId="{0E3B1520-35FE-E551-22E7-42EF619CEF5B}"/>
          </ac:grpSpMkLst>
        </pc:grpChg>
        <pc:picChg chg="mod">
          <ac:chgData name="Hansen, Lydia F" userId="9ac4e292-1e6b-4251-bb4f-b469091dc2a1" providerId="ADAL" clId="{8A19EE4E-8742-4D70-A497-42EF569127E4}" dt="2024-11-17T19:02:59.878" v="2847" actId="962"/>
          <ac:picMkLst>
            <pc:docMk/>
            <pc:sldMk cId="2868393290" sldId="284"/>
            <ac:picMk id="3" creationId="{C851F9A6-9E6F-0051-48AF-DDDB86EF3E7F}"/>
          </ac:picMkLst>
        </pc:picChg>
        <pc:picChg chg="mod">
          <ac:chgData name="Hansen, Lydia F" userId="9ac4e292-1e6b-4251-bb4f-b469091dc2a1" providerId="ADAL" clId="{8A19EE4E-8742-4D70-A497-42EF569127E4}" dt="2024-11-17T19:03:14.648" v="2953" actId="962"/>
          <ac:picMkLst>
            <pc:docMk/>
            <pc:sldMk cId="2868393290" sldId="284"/>
            <ac:picMk id="4" creationId="{4257E379-EAE4-BAA3-4CD6-AE1E925E9C44}"/>
          </ac:picMkLst>
        </pc:picChg>
      </pc:sldChg>
      <pc:sldChg chg="modSp mod">
        <pc:chgData name="Hansen, Lydia F" userId="9ac4e292-1e6b-4251-bb4f-b469091dc2a1" providerId="ADAL" clId="{8A19EE4E-8742-4D70-A497-42EF569127E4}" dt="2024-11-17T19:04:48.997" v="3555" actId="962"/>
        <pc:sldMkLst>
          <pc:docMk/>
          <pc:sldMk cId="4037706848" sldId="285"/>
        </pc:sldMkLst>
        <pc:picChg chg="mod">
          <ac:chgData name="Hansen, Lydia F" userId="9ac4e292-1e6b-4251-bb4f-b469091dc2a1" providerId="ADAL" clId="{8A19EE4E-8742-4D70-A497-42EF569127E4}" dt="2024-11-17T19:04:48.997" v="3555" actId="962"/>
          <ac:picMkLst>
            <pc:docMk/>
            <pc:sldMk cId="4037706848" sldId="285"/>
            <ac:picMk id="2" creationId="{00000000-0000-0000-0000-000000000000}"/>
          </ac:picMkLst>
        </pc:picChg>
      </pc:sldChg>
      <pc:sldChg chg="modSp mod">
        <pc:chgData name="Hansen, Lydia F" userId="9ac4e292-1e6b-4251-bb4f-b469091dc2a1" providerId="ADAL" clId="{8A19EE4E-8742-4D70-A497-42EF569127E4}" dt="2024-11-17T19:06:15.747" v="4119" actId="962"/>
        <pc:sldMkLst>
          <pc:docMk/>
          <pc:sldMk cId="1240981324" sldId="289"/>
        </pc:sldMkLst>
        <pc:picChg chg="mod">
          <ac:chgData name="Hansen, Lydia F" userId="9ac4e292-1e6b-4251-bb4f-b469091dc2a1" providerId="ADAL" clId="{8A19EE4E-8742-4D70-A497-42EF569127E4}" dt="2024-11-17T19:05:43.454" v="3733" actId="962"/>
          <ac:picMkLst>
            <pc:docMk/>
            <pc:sldMk cId="1240981324" sldId="289"/>
            <ac:picMk id="9" creationId="{00000000-0000-0000-0000-000000000000}"/>
          </ac:picMkLst>
        </pc:picChg>
        <pc:picChg chg="mod">
          <ac:chgData name="Hansen, Lydia F" userId="9ac4e292-1e6b-4251-bb4f-b469091dc2a1" providerId="ADAL" clId="{8A19EE4E-8742-4D70-A497-42EF569127E4}" dt="2024-11-17T19:06:15.747" v="4119" actId="962"/>
          <ac:picMkLst>
            <pc:docMk/>
            <pc:sldMk cId="1240981324" sldId="289"/>
            <ac:picMk id="10" creationId="{00000000-0000-0000-0000-000000000000}"/>
          </ac:picMkLst>
        </pc:picChg>
      </pc:sldChg>
      <pc:sldChg chg="modSp mod">
        <pc:chgData name="Hansen, Lydia F" userId="9ac4e292-1e6b-4251-bb4f-b469091dc2a1" providerId="ADAL" clId="{8A19EE4E-8742-4D70-A497-42EF569127E4}" dt="2024-11-17T19:00:50.992" v="1789" actId="962"/>
        <pc:sldMkLst>
          <pc:docMk/>
          <pc:sldMk cId="797372907" sldId="290"/>
        </pc:sldMkLst>
        <pc:picChg chg="mod">
          <ac:chgData name="Hansen, Lydia F" userId="9ac4e292-1e6b-4251-bb4f-b469091dc2a1" providerId="ADAL" clId="{8A19EE4E-8742-4D70-A497-42EF569127E4}" dt="2024-11-17T18:59:22.970" v="1157" actId="962"/>
          <ac:picMkLst>
            <pc:docMk/>
            <pc:sldMk cId="797372907" sldId="290"/>
            <ac:picMk id="2" creationId="{F9C9F509-E6C9-36FC-AFCE-2832991C3991}"/>
          </ac:picMkLst>
        </pc:picChg>
        <pc:picChg chg="mod">
          <ac:chgData name="Hansen, Lydia F" userId="9ac4e292-1e6b-4251-bb4f-b469091dc2a1" providerId="ADAL" clId="{8A19EE4E-8742-4D70-A497-42EF569127E4}" dt="2024-11-17T18:59:58.870" v="1447" actId="962"/>
          <ac:picMkLst>
            <pc:docMk/>
            <pc:sldMk cId="797372907" sldId="290"/>
            <ac:picMk id="3" creationId="{5F081C39-B94F-027A-D961-FAC514EBFB0F}"/>
          </ac:picMkLst>
        </pc:picChg>
        <pc:picChg chg="mod">
          <ac:chgData name="Hansen, Lydia F" userId="9ac4e292-1e6b-4251-bb4f-b469091dc2a1" providerId="ADAL" clId="{8A19EE4E-8742-4D70-A497-42EF569127E4}" dt="2024-11-17T19:00:50.992" v="1789" actId="962"/>
          <ac:picMkLst>
            <pc:docMk/>
            <pc:sldMk cId="797372907" sldId="290"/>
            <ac:picMk id="4" creationId="{B6AA2CB8-1E45-4F38-B1E0-34385450E060}"/>
          </ac:picMkLst>
        </pc:picChg>
      </pc:sldChg>
      <pc:sldChg chg="modSp">
        <pc:chgData name="Hansen, Lydia F" userId="9ac4e292-1e6b-4251-bb4f-b469091dc2a1" providerId="ADAL" clId="{8A19EE4E-8742-4D70-A497-42EF569127E4}" dt="2024-11-17T19:04:01.973" v="3279" actId="962"/>
        <pc:sldMkLst>
          <pc:docMk/>
          <pc:sldMk cId="1752349672" sldId="326"/>
        </pc:sldMkLst>
        <pc:picChg chg="mod">
          <ac:chgData name="Hansen, Lydia F" userId="9ac4e292-1e6b-4251-bb4f-b469091dc2a1" providerId="ADAL" clId="{8A19EE4E-8742-4D70-A497-42EF569127E4}" dt="2024-11-17T19:04:01.973" v="3279" actId="962"/>
          <ac:picMkLst>
            <pc:docMk/>
            <pc:sldMk cId="1752349672" sldId="326"/>
            <ac:picMk id="11266" creationId="{00000000-0000-0000-0000-000000000000}"/>
          </ac:picMkLst>
        </pc:picChg>
      </pc:sldChg>
      <pc:sldChg chg="modSp mod">
        <pc:chgData name="Hansen, Lydia F" userId="9ac4e292-1e6b-4251-bb4f-b469091dc2a1" providerId="ADAL" clId="{8A19EE4E-8742-4D70-A497-42EF569127E4}" dt="2024-11-17T19:08:01.816" v="4896" actId="962"/>
        <pc:sldMkLst>
          <pc:docMk/>
          <pc:sldMk cId="2149698570" sldId="344"/>
        </pc:sldMkLst>
        <pc:grpChg chg="mod">
          <ac:chgData name="Hansen, Lydia F" userId="9ac4e292-1e6b-4251-bb4f-b469091dc2a1" providerId="ADAL" clId="{8A19EE4E-8742-4D70-A497-42EF569127E4}" dt="2024-11-17T19:08:01.816" v="4896" actId="962"/>
          <ac:grpSpMkLst>
            <pc:docMk/>
            <pc:sldMk cId="2149698570" sldId="344"/>
            <ac:grpSpMk id="3" creationId="{00000000-0000-0000-0000-000000000000}"/>
          </ac:grpSpMkLst>
        </pc:grpChg>
      </pc:sldChg>
      <pc:sldChg chg="modSp mod">
        <pc:chgData name="Hansen, Lydia F" userId="9ac4e292-1e6b-4251-bb4f-b469091dc2a1" providerId="ADAL" clId="{8A19EE4E-8742-4D70-A497-42EF569127E4}" dt="2024-11-17T18:58:32.451" v="761" actId="962"/>
        <pc:sldMkLst>
          <pc:docMk/>
          <pc:sldMk cId="153509686" sldId="345"/>
        </pc:sldMkLst>
        <pc:picChg chg="mod">
          <ac:chgData name="Hansen, Lydia F" userId="9ac4e292-1e6b-4251-bb4f-b469091dc2a1" providerId="ADAL" clId="{8A19EE4E-8742-4D70-A497-42EF569127E4}" dt="2024-11-17T18:57:09.763" v="219" actId="962"/>
          <ac:picMkLst>
            <pc:docMk/>
            <pc:sldMk cId="153509686" sldId="345"/>
            <ac:picMk id="4" creationId="{F180BADC-F745-AA4B-A8C3-9016D9A5758A}"/>
          </ac:picMkLst>
        </pc:picChg>
        <pc:picChg chg="mod">
          <ac:chgData name="Hansen, Lydia F" userId="9ac4e292-1e6b-4251-bb4f-b469091dc2a1" providerId="ADAL" clId="{8A19EE4E-8742-4D70-A497-42EF569127E4}" dt="2024-11-17T18:57:57.109" v="511" actId="962"/>
          <ac:picMkLst>
            <pc:docMk/>
            <pc:sldMk cId="153509686" sldId="345"/>
            <ac:picMk id="5" creationId="{DE0D50CD-9B02-4FE7-B9A9-D157C16440CE}"/>
          </ac:picMkLst>
        </pc:picChg>
        <pc:picChg chg="mod">
          <ac:chgData name="Hansen, Lydia F" userId="9ac4e292-1e6b-4251-bb4f-b469091dc2a1" providerId="ADAL" clId="{8A19EE4E-8742-4D70-A497-42EF569127E4}" dt="2024-11-17T18:58:32.451" v="761" actId="962"/>
          <ac:picMkLst>
            <pc:docMk/>
            <pc:sldMk cId="153509686" sldId="345"/>
            <ac:picMk id="6" creationId="{8B3EF59C-6BBB-24A2-2ABF-D958C47825C8}"/>
          </ac:picMkLst>
        </pc:picChg>
      </pc:sldChg>
      <pc:sldChg chg="modSp mod">
        <pc:chgData name="Hansen, Lydia F" userId="9ac4e292-1e6b-4251-bb4f-b469091dc2a1" providerId="ADAL" clId="{8A19EE4E-8742-4D70-A497-42EF569127E4}" dt="2024-11-17T19:09:05.287" v="5398" actId="962"/>
        <pc:sldMkLst>
          <pc:docMk/>
          <pc:sldMk cId="3056100357" sldId="347"/>
        </pc:sldMkLst>
        <pc:graphicFrameChg chg="mod">
          <ac:chgData name="Hansen, Lydia F" userId="9ac4e292-1e6b-4251-bb4f-b469091dc2a1" providerId="ADAL" clId="{8A19EE4E-8742-4D70-A497-42EF569127E4}" dt="2024-11-17T19:09:05.287" v="5398" actId="962"/>
          <ac:graphicFrameMkLst>
            <pc:docMk/>
            <pc:sldMk cId="3056100357" sldId="347"/>
            <ac:graphicFrameMk id="2" creationId="{C3689C34-1ACF-B723-308B-44EDDABC3F26}"/>
          </ac:graphicFrameMkLst>
        </pc:graphicFrameChg>
      </pc:sldChg>
    </pc:docChg>
  </pc:docChgLst>
  <pc:docChgLst>
    <pc:chgData name="Holcomb, Kevin S" userId="S::kevin_holcomb@fws.gov::6f383661-f86e-4d29-973f-019345f0e128" providerId="AD" clId="Web-{4A1ABB87-A185-787C-5873-FAD2C62B1649}"/>
    <pc:docChg chg="modSld">
      <pc:chgData name="Holcomb, Kevin S" userId="S::kevin_holcomb@fws.gov::6f383661-f86e-4d29-973f-019345f0e128" providerId="AD" clId="Web-{4A1ABB87-A185-787C-5873-FAD2C62B1649}" dt="2024-09-20T14:48:10.342" v="69"/>
      <pc:docMkLst>
        <pc:docMk/>
      </pc:docMkLst>
      <pc:sldChg chg="modSp">
        <pc:chgData name="Holcomb, Kevin S" userId="S::kevin_holcomb@fws.gov::6f383661-f86e-4d29-973f-019345f0e128" providerId="AD" clId="Web-{4A1ABB87-A185-787C-5873-FAD2C62B1649}" dt="2024-09-20T14:43:14.464" v="58" actId="1076"/>
        <pc:sldMkLst>
          <pc:docMk/>
          <pc:sldMk cId="1004575021" sldId="260"/>
        </pc:sldMkLst>
        <pc:picChg chg="mod modCrop">
          <ac:chgData name="Holcomb, Kevin S" userId="S::kevin_holcomb@fws.gov::6f383661-f86e-4d29-973f-019345f0e128" providerId="AD" clId="Web-{4A1ABB87-A185-787C-5873-FAD2C62B1649}" dt="2024-09-20T14:43:14.464" v="58" actId="1076"/>
          <ac:picMkLst>
            <pc:docMk/>
            <pc:sldMk cId="1004575021" sldId="260"/>
            <ac:picMk id="1026" creationId="{00000000-0000-0000-0000-000000000000}"/>
          </ac:picMkLst>
        </pc:picChg>
      </pc:sldChg>
      <pc:sldChg chg="modSp">
        <pc:chgData name="Holcomb, Kevin S" userId="S::kevin_holcomb@fws.gov::6f383661-f86e-4d29-973f-019345f0e128" providerId="AD" clId="Web-{4A1ABB87-A185-787C-5873-FAD2C62B1649}" dt="2024-09-20T14:40:16.385" v="48" actId="14100"/>
        <pc:sldMkLst>
          <pc:docMk/>
          <pc:sldMk cId="2868393290" sldId="284"/>
        </pc:sldMkLst>
        <pc:spChg chg="mod">
          <ac:chgData name="Holcomb, Kevin S" userId="S::kevin_holcomb@fws.gov::6f383661-f86e-4d29-973f-019345f0e128" providerId="AD" clId="Web-{4A1ABB87-A185-787C-5873-FAD2C62B1649}" dt="2024-09-20T14:40:16.385" v="48" actId="14100"/>
          <ac:spMkLst>
            <pc:docMk/>
            <pc:sldMk cId="2868393290" sldId="284"/>
            <ac:spMk id="7" creationId="{95A01F39-A2AF-9797-5E59-35CB541F67DD}"/>
          </ac:spMkLst>
        </pc:spChg>
      </pc:sldChg>
      <pc:sldChg chg="addSp delSp modSp">
        <pc:chgData name="Holcomb, Kevin S" userId="S::kevin_holcomb@fws.gov::6f383661-f86e-4d29-973f-019345f0e128" providerId="AD" clId="Web-{4A1ABB87-A185-787C-5873-FAD2C62B1649}" dt="2024-09-20T14:37:11.290" v="43"/>
        <pc:sldMkLst>
          <pc:docMk/>
          <pc:sldMk cId="4037706848" sldId="285"/>
        </pc:sldMkLst>
        <pc:spChg chg="add mod">
          <ac:chgData name="Holcomb, Kevin S" userId="S::kevin_holcomb@fws.gov::6f383661-f86e-4d29-973f-019345f0e128" providerId="AD" clId="Web-{4A1ABB87-A185-787C-5873-FAD2C62B1649}" dt="2024-09-20T14:36:50.337" v="42" actId="1076"/>
          <ac:spMkLst>
            <pc:docMk/>
            <pc:sldMk cId="4037706848" sldId="285"/>
            <ac:spMk id="7" creationId="{9696FB5D-DBDA-301C-0693-2000CD5B58D9}"/>
          </ac:spMkLst>
        </pc:spChg>
        <pc:picChg chg="add del mod">
          <ac:chgData name="Holcomb, Kevin S" userId="S::kevin_holcomb@fws.gov::6f383661-f86e-4d29-973f-019345f0e128" providerId="AD" clId="Web-{4A1ABB87-A185-787C-5873-FAD2C62B1649}" dt="2024-09-20T14:37:11.290" v="43"/>
          <ac:picMkLst>
            <pc:docMk/>
            <pc:sldMk cId="4037706848" sldId="285"/>
            <ac:picMk id="5" creationId="{55854A7D-4B04-F883-4A3E-44FC163CD02E}"/>
          </ac:picMkLst>
        </pc:picChg>
      </pc:sldChg>
      <pc:sldChg chg="modSp">
        <pc:chgData name="Holcomb, Kevin S" userId="S::kevin_holcomb@fws.gov::6f383661-f86e-4d29-973f-019345f0e128" providerId="AD" clId="Web-{4A1ABB87-A185-787C-5873-FAD2C62B1649}" dt="2024-09-20T14:41:56.105" v="54" actId="14100"/>
        <pc:sldMkLst>
          <pc:docMk/>
          <pc:sldMk cId="1240981324" sldId="289"/>
        </pc:sldMkLst>
        <pc:spChg chg="mod">
          <ac:chgData name="Holcomb, Kevin S" userId="S::kevin_holcomb@fws.gov::6f383661-f86e-4d29-973f-019345f0e128" providerId="AD" clId="Web-{4A1ABB87-A185-787C-5873-FAD2C62B1649}" dt="2024-09-20T14:41:56.105" v="54" actId="14100"/>
          <ac:spMkLst>
            <pc:docMk/>
            <pc:sldMk cId="1240981324" sldId="289"/>
            <ac:spMk id="18" creationId="{00000000-0000-0000-0000-000000000000}"/>
          </ac:spMkLst>
        </pc:spChg>
        <pc:spChg chg="mod">
          <ac:chgData name="Holcomb, Kevin S" userId="S::kevin_holcomb@fws.gov::6f383661-f86e-4d29-973f-019345f0e128" providerId="AD" clId="Web-{4A1ABB87-A185-787C-5873-FAD2C62B1649}" dt="2024-09-20T14:41:16.120" v="50" actId="14100"/>
          <ac:spMkLst>
            <pc:docMk/>
            <pc:sldMk cId="1240981324" sldId="289"/>
            <ac:spMk id="22" creationId="{00000000-0000-0000-0000-000000000000}"/>
          </ac:spMkLst>
        </pc:spChg>
      </pc:sldChg>
      <pc:sldChg chg="addSp delSp modSp">
        <pc:chgData name="Holcomb, Kevin S" userId="S::kevin_holcomb@fws.gov::6f383661-f86e-4d29-973f-019345f0e128" providerId="AD" clId="Web-{4A1ABB87-A185-787C-5873-FAD2C62B1649}" dt="2024-09-20T14:48:10.342" v="69"/>
        <pc:sldMkLst>
          <pc:docMk/>
          <pc:sldMk cId="2149698570" sldId="344"/>
        </pc:sldMkLst>
        <pc:spChg chg="topLvl">
          <ac:chgData name="Holcomb, Kevin S" userId="S::kevin_holcomb@fws.gov::6f383661-f86e-4d29-973f-019345f0e128" providerId="AD" clId="Web-{4A1ABB87-A185-787C-5873-FAD2C62B1649}" dt="2024-09-20T14:45:41.685" v="65"/>
          <ac:spMkLst>
            <pc:docMk/>
            <pc:sldMk cId="2149698570" sldId="344"/>
            <ac:spMk id="8" creationId="{00000000-0000-0000-0000-000000000000}"/>
          </ac:spMkLst>
        </pc:spChg>
        <pc:spChg chg="mod topLvl">
          <ac:chgData name="Holcomb, Kevin S" userId="S::kevin_holcomb@fws.gov::6f383661-f86e-4d29-973f-019345f0e128" providerId="AD" clId="Web-{4A1ABB87-A185-787C-5873-FAD2C62B1649}" dt="2024-09-20T14:48:10.342" v="69"/>
          <ac:spMkLst>
            <pc:docMk/>
            <pc:sldMk cId="2149698570" sldId="344"/>
            <ac:spMk id="9" creationId="{00000000-0000-0000-0000-000000000000}"/>
          </ac:spMkLst>
        </pc:spChg>
        <pc:spChg chg="topLvl">
          <ac:chgData name="Holcomb, Kevin S" userId="S::kevin_holcomb@fws.gov::6f383661-f86e-4d29-973f-019345f0e128" providerId="AD" clId="Web-{4A1ABB87-A185-787C-5873-FAD2C62B1649}" dt="2024-09-20T14:45:25.387" v="64"/>
          <ac:spMkLst>
            <pc:docMk/>
            <pc:sldMk cId="2149698570" sldId="344"/>
            <ac:spMk id="11" creationId="{00000000-0000-0000-0000-000000000000}"/>
          </ac:spMkLst>
        </pc:spChg>
        <pc:spChg chg="topLvl">
          <ac:chgData name="Holcomb, Kevin S" userId="S::kevin_holcomb@fws.gov::6f383661-f86e-4d29-973f-019345f0e128" providerId="AD" clId="Web-{4A1ABB87-A185-787C-5873-FAD2C62B1649}" dt="2024-09-20T14:45:25.387" v="64"/>
          <ac:spMkLst>
            <pc:docMk/>
            <pc:sldMk cId="2149698570" sldId="344"/>
            <ac:spMk id="12" creationId="{00000000-0000-0000-0000-000000000000}"/>
          </ac:spMkLst>
        </pc:spChg>
        <pc:spChg chg="mod topLvl">
          <ac:chgData name="Holcomb, Kevin S" userId="S::kevin_holcomb@fws.gov::6f383661-f86e-4d29-973f-019345f0e128" providerId="AD" clId="Web-{4A1ABB87-A185-787C-5873-FAD2C62B1649}" dt="2024-09-20T14:45:25.387" v="64"/>
          <ac:spMkLst>
            <pc:docMk/>
            <pc:sldMk cId="2149698570" sldId="344"/>
            <ac:spMk id="13" creationId="{00000000-0000-0000-0000-000000000000}"/>
          </ac:spMkLst>
        </pc:spChg>
        <pc:spChg chg="topLvl">
          <ac:chgData name="Holcomb, Kevin S" userId="S::kevin_holcomb@fws.gov::6f383661-f86e-4d29-973f-019345f0e128" providerId="AD" clId="Web-{4A1ABB87-A185-787C-5873-FAD2C62B1649}" dt="2024-09-20T14:45:08.278" v="63"/>
          <ac:spMkLst>
            <pc:docMk/>
            <pc:sldMk cId="2149698570" sldId="344"/>
            <ac:spMk id="14" creationId="{00000000-0000-0000-0000-000000000000}"/>
          </ac:spMkLst>
        </pc:spChg>
        <pc:spChg chg="topLvl">
          <ac:chgData name="Holcomb, Kevin S" userId="S::kevin_holcomb@fws.gov::6f383661-f86e-4d29-973f-019345f0e128" providerId="AD" clId="Web-{4A1ABB87-A185-787C-5873-FAD2C62B1649}" dt="2024-09-20T14:45:25.387" v="64"/>
          <ac:spMkLst>
            <pc:docMk/>
            <pc:sldMk cId="2149698570" sldId="344"/>
            <ac:spMk id="15" creationId="{00000000-0000-0000-0000-000000000000}"/>
          </ac:spMkLst>
        </pc:spChg>
        <pc:spChg chg="add del">
          <ac:chgData name="Holcomb, Kevin S" userId="S::kevin_holcomb@fws.gov::6f383661-f86e-4d29-973f-019345f0e128" providerId="AD" clId="Web-{4A1ABB87-A185-787C-5873-FAD2C62B1649}" dt="2024-09-20T14:45:01.153" v="62"/>
          <ac:spMkLst>
            <pc:docMk/>
            <pc:sldMk cId="2149698570" sldId="344"/>
            <ac:spMk id="16" creationId="{EA4FDF31-3C67-2890-C0BE-E3CF3D1EE624}"/>
          </ac:spMkLst>
        </pc:spChg>
        <pc:spChg chg="topLvl">
          <ac:chgData name="Holcomb, Kevin S" userId="S::kevin_holcomb@fws.gov::6f383661-f86e-4d29-973f-019345f0e128" providerId="AD" clId="Web-{4A1ABB87-A185-787C-5873-FAD2C62B1649}" dt="2024-09-20T14:45:25.387" v="64"/>
          <ac:spMkLst>
            <pc:docMk/>
            <pc:sldMk cId="2149698570" sldId="344"/>
            <ac:spMk id="29" creationId="{00000000-0000-0000-0000-000000000000}"/>
          </ac:spMkLst>
        </pc:spChg>
        <pc:spChg chg="mod topLvl">
          <ac:chgData name="Holcomb, Kevin S" userId="S::kevin_holcomb@fws.gov::6f383661-f86e-4d29-973f-019345f0e128" providerId="AD" clId="Web-{4A1ABB87-A185-787C-5873-FAD2C62B1649}" dt="2024-09-20T14:45:08.278" v="63"/>
          <ac:spMkLst>
            <pc:docMk/>
            <pc:sldMk cId="2149698570" sldId="344"/>
            <ac:spMk id="33" creationId="{00000000-0000-0000-0000-000000000000}"/>
          </ac:spMkLst>
        </pc:spChg>
        <pc:grpChg chg="del">
          <ac:chgData name="Holcomb, Kevin S" userId="S::kevin_holcomb@fws.gov::6f383661-f86e-4d29-973f-019345f0e128" providerId="AD" clId="Web-{4A1ABB87-A185-787C-5873-FAD2C62B1649}" dt="2024-09-20T14:45:08.278" v="63"/>
          <ac:grpSpMkLst>
            <pc:docMk/>
            <pc:sldMk cId="2149698570" sldId="344"/>
            <ac:grpSpMk id="2" creationId="{97222587-7841-6B60-72FA-97A2C7F2CD17}"/>
          </ac:grpSpMkLst>
        </pc:grpChg>
        <pc:grpChg chg="topLvl">
          <ac:chgData name="Holcomb, Kevin S" userId="S::kevin_holcomb@fws.gov::6f383661-f86e-4d29-973f-019345f0e128" providerId="AD" clId="Web-{4A1ABB87-A185-787C-5873-FAD2C62B1649}" dt="2024-09-20T14:45:41.685" v="65"/>
          <ac:grpSpMkLst>
            <pc:docMk/>
            <pc:sldMk cId="2149698570" sldId="344"/>
            <ac:grpSpMk id="3" creationId="{00000000-0000-0000-0000-000000000000}"/>
          </ac:grpSpMkLst>
        </pc:grpChg>
        <pc:grpChg chg="del topLvl">
          <ac:chgData name="Holcomb, Kevin S" userId="S::kevin_holcomb@fws.gov::6f383661-f86e-4d29-973f-019345f0e128" providerId="AD" clId="Web-{4A1ABB87-A185-787C-5873-FAD2C62B1649}" dt="2024-09-20T14:45:41.685" v="65"/>
          <ac:grpSpMkLst>
            <pc:docMk/>
            <pc:sldMk cId="2149698570" sldId="344"/>
            <ac:grpSpMk id="10" creationId="{00000000-0000-0000-0000-000000000000}"/>
          </ac:grpSpMkLst>
        </pc:grpChg>
        <pc:grpChg chg="del topLvl">
          <ac:chgData name="Holcomb, Kevin S" userId="S::kevin_holcomb@fws.gov::6f383661-f86e-4d29-973f-019345f0e128" providerId="AD" clId="Web-{4A1ABB87-A185-787C-5873-FAD2C62B1649}" dt="2024-09-20T14:45:25.387" v="64"/>
          <ac:grpSpMkLst>
            <pc:docMk/>
            <pc:sldMk cId="2149698570" sldId="344"/>
            <ac:grpSpMk id="30" creationId="{00000000-0000-0000-0000-000000000000}"/>
          </ac:grpSpMkLst>
        </pc:grpChg>
        <pc:cxnChg chg="topLvl">
          <ac:chgData name="Holcomb, Kevin S" userId="S::kevin_holcomb@fws.gov::6f383661-f86e-4d29-973f-019345f0e128" providerId="AD" clId="Web-{4A1ABB87-A185-787C-5873-FAD2C62B1649}" dt="2024-09-20T14:45:25.387" v="64"/>
          <ac:cxnSpMkLst>
            <pc:docMk/>
            <pc:sldMk cId="2149698570" sldId="344"/>
            <ac:cxnSpMk id="17" creationId="{00000000-0000-0000-0000-000000000000}"/>
          </ac:cxnSpMkLst>
        </pc:cxnChg>
        <pc:cxnChg chg="topLvl">
          <ac:chgData name="Holcomb, Kevin S" userId="S::kevin_holcomb@fws.gov::6f383661-f86e-4d29-973f-019345f0e128" providerId="AD" clId="Web-{4A1ABB87-A185-787C-5873-FAD2C62B1649}" dt="2024-09-20T14:45:25.387" v="64"/>
          <ac:cxnSpMkLst>
            <pc:docMk/>
            <pc:sldMk cId="2149698570" sldId="344"/>
            <ac:cxnSpMk id="21" creationId="{00000000-0000-0000-0000-000000000000}"/>
          </ac:cxnSpMkLst>
        </pc:cxnChg>
        <pc:cxnChg chg="topLvl">
          <ac:chgData name="Holcomb, Kevin S" userId="S::kevin_holcomb@fws.gov::6f383661-f86e-4d29-973f-019345f0e128" providerId="AD" clId="Web-{4A1ABB87-A185-787C-5873-FAD2C62B1649}" dt="2024-09-20T14:45:25.387" v="64"/>
          <ac:cxnSpMkLst>
            <pc:docMk/>
            <pc:sldMk cId="2149698570" sldId="344"/>
            <ac:cxnSpMk id="23" creationId="{00000000-0000-0000-0000-000000000000}"/>
          </ac:cxnSpMkLst>
        </pc:cxnChg>
      </pc:sldChg>
      <pc:sldChg chg="modSp">
        <pc:chgData name="Holcomb, Kevin S" userId="S::kevin_holcomb@fws.gov::6f383661-f86e-4d29-973f-019345f0e128" providerId="AD" clId="Web-{4A1ABB87-A185-787C-5873-FAD2C62B1649}" dt="2024-09-20T14:44:12.996" v="60" actId="14100"/>
        <pc:sldMkLst>
          <pc:docMk/>
          <pc:sldMk cId="3056100357" sldId="347"/>
        </pc:sldMkLst>
        <pc:graphicFrameChg chg="mod">
          <ac:chgData name="Holcomb, Kevin S" userId="S::kevin_holcomb@fws.gov::6f383661-f86e-4d29-973f-019345f0e128" providerId="AD" clId="Web-{4A1ABB87-A185-787C-5873-FAD2C62B1649}" dt="2024-09-20T14:44:12.996" v="60" actId="14100"/>
          <ac:graphicFrameMkLst>
            <pc:docMk/>
            <pc:sldMk cId="3056100357" sldId="347"/>
            <ac:graphicFrameMk id="2" creationId="{C3689C34-1ACF-B723-308B-44EDDABC3F26}"/>
          </ac:graphicFrameMkLst>
        </pc:graphicFrameChg>
      </pc:sldChg>
    </pc:docChg>
  </pc:docChgLst>
  <pc:docChgLst>
    <pc:chgData name="Kasbohm, John W" userId="9ba342c1-9c7f-47cf-a74a-be8e5481d5cb" providerId="ADAL" clId="{469D4C84-2D1F-4692-BD28-0CAE8639D4B4}"/>
    <pc:docChg chg="undo custSel delSld modSld modMainMaster modShowInfo">
      <pc:chgData name="Kasbohm, John W" userId="9ba342c1-9c7f-47cf-a74a-be8e5481d5cb" providerId="ADAL" clId="{469D4C84-2D1F-4692-BD28-0CAE8639D4B4}" dt="2024-09-06T13:44:27.094" v="568" actId="6549"/>
      <pc:docMkLst>
        <pc:docMk/>
      </pc:docMkLst>
      <pc:sldChg chg="modSp del mod">
        <pc:chgData name="Kasbohm, John W" userId="9ba342c1-9c7f-47cf-a74a-be8e5481d5cb" providerId="ADAL" clId="{469D4C84-2D1F-4692-BD28-0CAE8639D4B4}" dt="2024-09-06T12:57:24.234" v="458" actId="2696"/>
        <pc:sldMkLst>
          <pc:docMk/>
          <pc:sldMk cId="3314623402" sldId="256"/>
        </pc:sldMkLst>
        <pc:spChg chg="mod">
          <ac:chgData name="Kasbohm, John W" userId="9ba342c1-9c7f-47cf-a74a-be8e5481d5cb" providerId="ADAL" clId="{469D4C84-2D1F-4692-BD28-0CAE8639D4B4}" dt="2024-09-06T12:48:54.545" v="187" actId="20577"/>
          <ac:spMkLst>
            <pc:docMk/>
            <pc:sldMk cId="3314623402" sldId="256"/>
            <ac:spMk id="2" creationId="{0E3FA80F-DC35-ADA2-DE73-AFF47E2EF5E6}"/>
          </ac:spMkLst>
        </pc:spChg>
      </pc:sldChg>
      <pc:sldChg chg="modSp mod modTransition">
        <pc:chgData name="Kasbohm, John W" userId="9ba342c1-9c7f-47cf-a74a-be8e5481d5cb" providerId="ADAL" clId="{469D4C84-2D1F-4692-BD28-0CAE8639D4B4}" dt="2024-09-06T13:41:25.810" v="566" actId="6549"/>
        <pc:sldMkLst>
          <pc:docMk/>
          <pc:sldMk cId="1004575021" sldId="260"/>
        </pc:sldMkLst>
        <pc:spChg chg="mod">
          <ac:chgData name="Kasbohm, John W" userId="9ba342c1-9c7f-47cf-a74a-be8e5481d5cb" providerId="ADAL" clId="{469D4C84-2D1F-4692-BD28-0CAE8639D4B4}" dt="2024-09-06T13:41:25.810" v="566" actId="6549"/>
          <ac:spMkLst>
            <pc:docMk/>
            <pc:sldMk cId="1004575021" sldId="260"/>
            <ac:spMk id="5" creationId="{00000000-0000-0000-0000-000000000000}"/>
          </ac:spMkLst>
        </pc:spChg>
      </pc:sldChg>
      <pc:sldChg chg="modSp mod modTransition">
        <pc:chgData name="Kasbohm, John W" userId="9ba342c1-9c7f-47cf-a74a-be8e5481d5cb" providerId="ADAL" clId="{469D4C84-2D1F-4692-BD28-0CAE8639D4B4}" dt="2024-09-06T13:31:47.239" v="556"/>
        <pc:sldMkLst>
          <pc:docMk/>
          <pc:sldMk cId="2868393290" sldId="284"/>
        </pc:sldMkLst>
        <pc:spChg chg="mod">
          <ac:chgData name="Kasbohm, John W" userId="9ba342c1-9c7f-47cf-a74a-be8e5481d5cb" providerId="ADAL" clId="{469D4C84-2D1F-4692-BD28-0CAE8639D4B4}" dt="2024-09-06T13:07:48.917" v="535" actId="113"/>
          <ac:spMkLst>
            <pc:docMk/>
            <pc:sldMk cId="2868393290" sldId="284"/>
            <ac:spMk id="7" creationId="{95A01F39-A2AF-9797-5E59-35CB541F67DD}"/>
          </ac:spMkLst>
        </pc:spChg>
      </pc:sldChg>
      <pc:sldChg chg="modSp mod modTransition">
        <pc:chgData name="Kasbohm, John W" userId="9ba342c1-9c7f-47cf-a74a-be8e5481d5cb" providerId="ADAL" clId="{469D4C84-2D1F-4692-BD28-0CAE8639D4B4}" dt="2024-09-06T13:31:47.239" v="556"/>
        <pc:sldMkLst>
          <pc:docMk/>
          <pc:sldMk cId="4037706848" sldId="285"/>
        </pc:sldMkLst>
        <pc:spChg chg="mod">
          <ac:chgData name="Kasbohm, John W" userId="9ba342c1-9c7f-47cf-a74a-be8e5481d5cb" providerId="ADAL" clId="{469D4C84-2D1F-4692-BD28-0CAE8639D4B4}" dt="2024-09-06T13:08:16.974" v="538" actId="113"/>
          <ac:spMkLst>
            <pc:docMk/>
            <pc:sldMk cId="4037706848" sldId="285"/>
            <ac:spMk id="4" creationId="{00000000-0000-0000-0000-000000000000}"/>
          </ac:spMkLst>
        </pc:spChg>
      </pc:sldChg>
      <pc:sldChg chg="modTransition">
        <pc:chgData name="Kasbohm, John W" userId="9ba342c1-9c7f-47cf-a74a-be8e5481d5cb" providerId="ADAL" clId="{469D4C84-2D1F-4692-BD28-0CAE8639D4B4}" dt="2024-09-06T13:31:47.239" v="556"/>
        <pc:sldMkLst>
          <pc:docMk/>
          <pc:sldMk cId="1240981324" sldId="289"/>
        </pc:sldMkLst>
      </pc:sldChg>
      <pc:sldChg chg="modSp mod modTransition">
        <pc:chgData name="Kasbohm, John W" userId="9ba342c1-9c7f-47cf-a74a-be8e5481d5cb" providerId="ADAL" clId="{469D4C84-2D1F-4692-BD28-0CAE8639D4B4}" dt="2024-09-06T13:31:47.239" v="556"/>
        <pc:sldMkLst>
          <pc:docMk/>
          <pc:sldMk cId="797372907" sldId="290"/>
        </pc:sldMkLst>
        <pc:spChg chg="mod">
          <ac:chgData name="Kasbohm, John W" userId="9ba342c1-9c7f-47cf-a74a-be8e5481d5cb" providerId="ADAL" clId="{469D4C84-2D1F-4692-BD28-0CAE8639D4B4}" dt="2024-09-06T13:07:54.993" v="536" actId="113"/>
          <ac:spMkLst>
            <pc:docMk/>
            <pc:sldMk cId="797372907" sldId="290"/>
            <ac:spMk id="6" creationId="{036FE7FB-2783-B221-4E95-F48C7801B81C}"/>
          </ac:spMkLst>
        </pc:spChg>
      </pc:sldChg>
      <pc:sldChg chg="modSp mod modTransition">
        <pc:chgData name="Kasbohm, John W" userId="9ba342c1-9c7f-47cf-a74a-be8e5481d5cb" providerId="ADAL" clId="{469D4C84-2D1F-4692-BD28-0CAE8639D4B4}" dt="2024-09-06T13:41:16.438" v="565" actId="14100"/>
        <pc:sldMkLst>
          <pc:docMk/>
          <pc:sldMk cId="1752349672" sldId="326"/>
        </pc:sldMkLst>
        <pc:spChg chg="mod">
          <ac:chgData name="Kasbohm, John W" userId="9ba342c1-9c7f-47cf-a74a-be8e5481d5cb" providerId="ADAL" clId="{469D4C84-2D1F-4692-BD28-0CAE8639D4B4}" dt="2024-09-06T13:41:12.732" v="564" actId="1076"/>
          <ac:spMkLst>
            <pc:docMk/>
            <pc:sldMk cId="1752349672" sldId="326"/>
            <ac:spMk id="2" creationId="{0F57B411-AB40-6CCF-4441-33DBD1310749}"/>
          </ac:spMkLst>
        </pc:spChg>
        <pc:picChg chg="mod">
          <ac:chgData name="Kasbohm, John W" userId="9ba342c1-9c7f-47cf-a74a-be8e5481d5cb" providerId="ADAL" clId="{469D4C84-2D1F-4692-BD28-0CAE8639D4B4}" dt="2024-09-06T13:41:16.438" v="565" actId="14100"/>
          <ac:picMkLst>
            <pc:docMk/>
            <pc:sldMk cId="1752349672" sldId="326"/>
            <ac:picMk id="11266" creationId="{00000000-0000-0000-0000-000000000000}"/>
          </ac:picMkLst>
        </pc:picChg>
      </pc:sldChg>
      <pc:sldChg chg="modSp mod modTransition">
        <pc:chgData name="Kasbohm, John W" userId="9ba342c1-9c7f-47cf-a74a-be8e5481d5cb" providerId="ADAL" clId="{469D4C84-2D1F-4692-BD28-0CAE8639D4B4}" dt="2024-09-06T13:34:47.920" v="558"/>
        <pc:sldMkLst>
          <pc:docMk/>
          <pc:sldMk cId="2149698570" sldId="344"/>
        </pc:sldMkLst>
        <pc:spChg chg="mod">
          <ac:chgData name="Kasbohm, John W" userId="9ba342c1-9c7f-47cf-a74a-be8e5481d5cb" providerId="ADAL" clId="{469D4C84-2D1F-4692-BD28-0CAE8639D4B4}" dt="2024-09-06T13:16:07.481" v="543" actId="255"/>
          <ac:spMkLst>
            <pc:docMk/>
            <pc:sldMk cId="2149698570" sldId="344"/>
            <ac:spMk id="6" creationId="{496F8BEC-0F2F-BB2C-721D-D067A3547959}"/>
          </ac:spMkLst>
        </pc:spChg>
        <pc:spChg chg="mod">
          <ac:chgData name="Kasbohm, John W" userId="9ba342c1-9c7f-47cf-a74a-be8e5481d5cb" providerId="ADAL" clId="{469D4C84-2D1F-4692-BD28-0CAE8639D4B4}" dt="2024-09-06T13:07:07.961" v="534" actId="113"/>
          <ac:spMkLst>
            <pc:docMk/>
            <pc:sldMk cId="2149698570" sldId="344"/>
            <ac:spMk id="7" creationId="{15152E4F-8705-3E7C-DA1E-2D29FC6DC07A}"/>
          </ac:spMkLst>
        </pc:spChg>
      </pc:sldChg>
      <pc:sldChg chg="addSp modSp mod modTransition">
        <pc:chgData name="Kasbohm, John W" userId="9ba342c1-9c7f-47cf-a74a-be8e5481d5cb" providerId="ADAL" clId="{469D4C84-2D1F-4692-BD28-0CAE8639D4B4}" dt="2024-09-06T13:31:47.239" v="556"/>
        <pc:sldMkLst>
          <pc:docMk/>
          <pc:sldMk cId="153509686" sldId="345"/>
        </pc:sldMkLst>
        <pc:spChg chg="mod">
          <ac:chgData name="Kasbohm, John W" userId="9ba342c1-9c7f-47cf-a74a-be8e5481d5cb" providerId="ADAL" clId="{469D4C84-2D1F-4692-BD28-0CAE8639D4B4}" dt="2024-09-06T13:08:01.974" v="537" actId="113"/>
          <ac:spMkLst>
            <pc:docMk/>
            <pc:sldMk cId="153509686" sldId="345"/>
            <ac:spMk id="2" creationId="{AB39827B-48DD-864B-A0C6-E796B7EA6CD6}"/>
          </ac:spMkLst>
        </pc:spChg>
        <pc:spChg chg="add mod">
          <ac:chgData name="Kasbohm, John W" userId="9ba342c1-9c7f-47cf-a74a-be8e5481d5cb" providerId="ADAL" clId="{469D4C84-2D1F-4692-BD28-0CAE8639D4B4}" dt="2024-09-06T12:57:46.743" v="461" actId="1076"/>
          <ac:spMkLst>
            <pc:docMk/>
            <pc:sldMk cId="153509686" sldId="345"/>
            <ac:spMk id="3" creationId="{738844EC-5326-A0F1-D94A-93C36F0B6B98}"/>
          </ac:spMkLst>
        </pc:spChg>
        <pc:picChg chg="mod">
          <ac:chgData name="Kasbohm, John W" userId="9ba342c1-9c7f-47cf-a74a-be8e5481d5cb" providerId="ADAL" clId="{469D4C84-2D1F-4692-BD28-0CAE8639D4B4}" dt="2024-09-06T12:57:53.092" v="463" actId="1076"/>
          <ac:picMkLst>
            <pc:docMk/>
            <pc:sldMk cId="153509686" sldId="345"/>
            <ac:picMk id="5" creationId="{DE0D50CD-9B02-4FE7-B9A9-D157C16440CE}"/>
          </ac:picMkLst>
        </pc:picChg>
        <pc:picChg chg="mod">
          <ac:chgData name="Kasbohm, John W" userId="9ba342c1-9c7f-47cf-a74a-be8e5481d5cb" providerId="ADAL" clId="{469D4C84-2D1F-4692-BD28-0CAE8639D4B4}" dt="2024-09-06T12:57:50.811" v="462" actId="1076"/>
          <ac:picMkLst>
            <pc:docMk/>
            <pc:sldMk cId="153509686" sldId="345"/>
            <ac:picMk id="6" creationId="{8B3EF59C-6BBB-24A2-2ABF-D958C47825C8}"/>
          </ac:picMkLst>
        </pc:picChg>
      </pc:sldChg>
      <pc:sldChg chg="del">
        <pc:chgData name="Kasbohm, John W" userId="9ba342c1-9c7f-47cf-a74a-be8e5481d5cb" providerId="ADAL" clId="{469D4C84-2D1F-4692-BD28-0CAE8639D4B4}" dt="2024-09-06T12:55:40.601" v="398" actId="47"/>
        <pc:sldMkLst>
          <pc:docMk/>
          <pc:sldMk cId="3632996627" sldId="346"/>
        </pc:sldMkLst>
      </pc:sldChg>
      <pc:sldChg chg="addSp delSp modSp mod modTransition addAnim delAnim modAnim">
        <pc:chgData name="Kasbohm, John W" userId="9ba342c1-9c7f-47cf-a74a-be8e5481d5cb" providerId="ADAL" clId="{469D4C84-2D1F-4692-BD28-0CAE8639D4B4}" dt="2024-09-06T13:44:27.094" v="568" actId="6549"/>
        <pc:sldMkLst>
          <pc:docMk/>
          <pc:sldMk cId="3056100357" sldId="347"/>
        </pc:sldMkLst>
        <pc:spChg chg="mod">
          <ac:chgData name="Kasbohm, John W" userId="9ba342c1-9c7f-47cf-a74a-be8e5481d5cb" providerId="ADAL" clId="{469D4C84-2D1F-4692-BD28-0CAE8639D4B4}" dt="2024-09-06T13:44:27.094" v="568" actId="6549"/>
          <ac:spMkLst>
            <pc:docMk/>
            <pc:sldMk cId="3056100357" sldId="347"/>
            <ac:spMk id="4" creationId="{650122E0-927C-879E-3E17-1886DA8CE232}"/>
          </ac:spMkLst>
        </pc:spChg>
        <pc:graphicFrameChg chg="mod">
          <ac:chgData name="Kasbohm, John W" userId="9ba342c1-9c7f-47cf-a74a-be8e5481d5cb" providerId="ADAL" clId="{469D4C84-2D1F-4692-BD28-0CAE8639D4B4}" dt="2024-09-06T12:19:06.792" v="174" actId="1076"/>
          <ac:graphicFrameMkLst>
            <pc:docMk/>
            <pc:sldMk cId="3056100357" sldId="347"/>
            <ac:graphicFrameMk id="2" creationId="{C3689C34-1ACF-B723-308B-44EDDABC3F26}"/>
          </ac:graphicFrameMkLst>
        </pc:graphicFrameChg>
        <pc:graphicFrameChg chg="add del">
          <ac:chgData name="Kasbohm, John W" userId="9ba342c1-9c7f-47cf-a74a-be8e5481d5cb" providerId="ADAL" clId="{469D4C84-2D1F-4692-BD28-0CAE8639D4B4}" dt="2024-09-06T12:19:11.267" v="176" actId="478"/>
          <ac:graphicFrameMkLst>
            <pc:docMk/>
            <pc:sldMk cId="3056100357" sldId="347"/>
            <ac:graphicFrameMk id="5" creationId="{2FC5EE2B-7D0C-5663-D59C-968F10F7FED1}"/>
          </ac:graphicFrameMkLst>
        </pc:graphicFrameChg>
      </pc:sldChg>
      <pc:sldChg chg="del">
        <pc:chgData name="Kasbohm, John W" userId="9ba342c1-9c7f-47cf-a74a-be8e5481d5cb" providerId="ADAL" clId="{469D4C84-2D1F-4692-BD28-0CAE8639D4B4}" dt="2024-09-06T12:16:51.685" v="153" actId="47"/>
        <pc:sldMkLst>
          <pc:docMk/>
          <pc:sldMk cId="3979080621" sldId="348"/>
        </pc:sldMkLst>
      </pc:sldChg>
      <pc:sldChg chg="del">
        <pc:chgData name="Kasbohm, John W" userId="9ba342c1-9c7f-47cf-a74a-be8e5481d5cb" providerId="ADAL" clId="{469D4C84-2D1F-4692-BD28-0CAE8639D4B4}" dt="2024-09-06T12:16:56.587" v="154" actId="47"/>
        <pc:sldMkLst>
          <pc:docMk/>
          <pc:sldMk cId="744031169" sldId="349"/>
        </pc:sldMkLst>
      </pc:sldChg>
      <pc:sldChg chg="del">
        <pc:chgData name="Kasbohm, John W" userId="9ba342c1-9c7f-47cf-a74a-be8e5481d5cb" providerId="ADAL" clId="{469D4C84-2D1F-4692-BD28-0CAE8639D4B4}" dt="2024-09-06T12:16:37.370" v="152" actId="47"/>
        <pc:sldMkLst>
          <pc:docMk/>
          <pc:sldMk cId="1377300322" sldId="351"/>
        </pc:sldMkLst>
      </pc:sldChg>
      <pc:sldChg chg="del">
        <pc:chgData name="Kasbohm, John W" userId="9ba342c1-9c7f-47cf-a74a-be8e5481d5cb" providerId="ADAL" clId="{469D4C84-2D1F-4692-BD28-0CAE8639D4B4}" dt="2024-09-06T12:18:15.171" v="163" actId="2696"/>
        <pc:sldMkLst>
          <pc:docMk/>
          <pc:sldMk cId="2374052747" sldId="352"/>
        </pc:sldMkLst>
      </pc:sldChg>
      <pc:sldMasterChg chg="modTransition modSldLayout">
        <pc:chgData name="Kasbohm, John W" userId="9ba342c1-9c7f-47cf-a74a-be8e5481d5cb" providerId="ADAL" clId="{469D4C84-2D1F-4692-BD28-0CAE8639D4B4}" dt="2024-09-06T13:31:47.239" v="556"/>
        <pc:sldMasterMkLst>
          <pc:docMk/>
          <pc:sldMasterMk cId="3182223292" sldId="2147483648"/>
        </pc:sldMasterMkLst>
        <pc:sldLayoutChg chg="modTransition">
          <pc:chgData name="Kasbohm, John W" userId="9ba342c1-9c7f-47cf-a74a-be8e5481d5cb" providerId="ADAL" clId="{469D4C84-2D1F-4692-BD28-0CAE8639D4B4}" dt="2024-09-06T13:31:47.239" v="556"/>
          <pc:sldLayoutMkLst>
            <pc:docMk/>
            <pc:sldMasterMk cId="3182223292" sldId="2147483648"/>
            <pc:sldLayoutMk cId="4103447191" sldId="2147483649"/>
          </pc:sldLayoutMkLst>
        </pc:sldLayoutChg>
        <pc:sldLayoutChg chg="modTransition">
          <pc:chgData name="Kasbohm, John W" userId="9ba342c1-9c7f-47cf-a74a-be8e5481d5cb" providerId="ADAL" clId="{469D4C84-2D1F-4692-BD28-0CAE8639D4B4}" dt="2024-09-06T13:31:47.239" v="556"/>
          <pc:sldLayoutMkLst>
            <pc:docMk/>
            <pc:sldMasterMk cId="3182223292" sldId="2147483648"/>
            <pc:sldLayoutMk cId="3327413665" sldId="2147483650"/>
          </pc:sldLayoutMkLst>
        </pc:sldLayoutChg>
        <pc:sldLayoutChg chg="modTransition">
          <pc:chgData name="Kasbohm, John W" userId="9ba342c1-9c7f-47cf-a74a-be8e5481d5cb" providerId="ADAL" clId="{469D4C84-2D1F-4692-BD28-0CAE8639D4B4}" dt="2024-09-06T13:31:47.239" v="556"/>
          <pc:sldLayoutMkLst>
            <pc:docMk/>
            <pc:sldMasterMk cId="3182223292" sldId="2147483648"/>
            <pc:sldLayoutMk cId="657830695" sldId="2147483651"/>
          </pc:sldLayoutMkLst>
        </pc:sldLayoutChg>
        <pc:sldLayoutChg chg="modTransition">
          <pc:chgData name="Kasbohm, John W" userId="9ba342c1-9c7f-47cf-a74a-be8e5481d5cb" providerId="ADAL" clId="{469D4C84-2D1F-4692-BD28-0CAE8639D4B4}" dt="2024-09-06T13:31:47.239" v="556"/>
          <pc:sldLayoutMkLst>
            <pc:docMk/>
            <pc:sldMasterMk cId="3182223292" sldId="2147483648"/>
            <pc:sldLayoutMk cId="2793304059" sldId="2147483652"/>
          </pc:sldLayoutMkLst>
        </pc:sldLayoutChg>
        <pc:sldLayoutChg chg="modTransition">
          <pc:chgData name="Kasbohm, John W" userId="9ba342c1-9c7f-47cf-a74a-be8e5481d5cb" providerId="ADAL" clId="{469D4C84-2D1F-4692-BD28-0CAE8639D4B4}" dt="2024-09-06T13:31:47.239" v="556"/>
          <pc:sldLayoutMkLst>
            <pc:docMk/>
            <pc:sldMasterMk cId="3182223292" sldId="2147483648"/>
            <pc:sldLayoutMk cId="1276783574" sldId="2147483653"/>
          </pc:sldLayoutMkLst>
        </pc:sldLayoutChg>
        <pc:sldLayoutChg chg="modTransition">
          <pc:chgData name="Kasbohm, John W" userId="9ba342c1-9c7f-47cf-a74a-be8e5481d5cb" providerId="ADAL" clId="{469D4C84-2D1F-4692-BD28-0CAE8639D4B4}" dt="2024-09-06T13:31:47.239" v="556"/>
          <pc:sldLayoutMkLst>
            <pc:docMk/>
            <pc:sldMasterMk cId="3182223292" sldId="2147483648"/>
            <pc:sldLayoutMk cId="1641200758" sldId="2147483654"/>
          </pc:sldLayoutMkLst>
        </pc:sldLayoutChg>
        <pc:sldLayoutChg chg="modTransition">
          <pc:chgData name="Kasbohm, John W" userId="9ba342c1-9c7f-47cf-a74a-be8e5481d5cb" providerId="ADAL" clId="{469D4C84-2D1F-4692-BD28-0CAE8639D4B4}" dt="2024-09-06T13:31:47.239" v="556"/>
          <pc:sldLayoutMkLst>
            <pc:docMk/>
            <pc:sldMasterMk cId="3182223292" sldId="2147483648"/>
            <pc:sldLayoutMk cId="940681892" sldId="2147483655"/>
          </pc:sldLayoutMkLst>
        </pc:sldLayoutChg>
        <pc:sldLayoutChg chg="modTransition">
          <pc:chgData name="Kasbohm, John W" userId="9ba342c1-9c7f-47cf-a74a-be8e5481d5cb" providerId="ADAL" clId="{469D4C84-2D1F-4692-BD28-0CAE8639D4B4}" dt="2024-09-06T13:31:47.239" v="556"/>
          <pc:sldLayoutMkLst>
            <pc:docMk/>
            <pc:sldMasterMk cId="3182223292" sldId="2147483648"/>
            <pc:sldLayoutMk cId="1559546471" sldId="2147483656"/>
          </pc:sldLayoutMkLst>
        </pc:sldLayoutChg>
        <pc:sldLayoutChg chg="modTransition">
          <pc:chgData name="Kasbohm, John W" userId="9ba342c1-9c7f-47cf-a74a-be8e5481d5cb" providerId="ADAL" clId="{469D4C84-2D1F-4692-BD28-0CAE8639D4B4}" dt="2024-09-06T13:31:47.239" v="556"/>
          <pc:sldLayoutMkLst>
            <pc:docMk/>
            <pc:sldMasterMk cId="3182223292" sldId="2147483648"/>
            <pc:sldLayoutMk cId="2765097448" sldId="2147483657"/>
          </pc:sldLayoutMkLst>
        </pc:sldLayoutChg>
        <pc:sldLayoutChg chg="modTransition">
          <pc:chgData name="Kasbohm, John W" userId="9ba342c1-9c7f-47cf-a74a-be8e5481d5cb" providerId="ADAL" clId="{469D4C84-2D1F-4692-BD28-0CAE8639D4B4}" dt="2024-09-06T13:31:47.239" v="556"/>
          <pc:sldLayoutMkLst>
            <pc:docMk/>
            <pc:sldMasterMk cId="3182223292" sldId="2147483648"/>
            <pc:sldLayoutMk cId="1488818284" sldId="2147483658"/>
          </pc:sldLayoutMkLst>
        </pc:sldLayoutChg>
        <pc:sldLayoutChg chg="modTransition">
          <pc:chgData name="Kasbohm, John W" userId="9ba342c1-9c7f-47cf-a74a-be8e5481d5cb" providerId="ADAL" clId="{469D4C84-2D1F-4692-BD28-0CAE8639D4B4}" dt="2024-09-06T13:31:47.239" v="556"/>
          <pc:sldLayoutMkLst>
            <pc:docMk/>
            <pc:sldMasterMk cId="3182223292" sldId="2147483648"/>
            <pc:sldLayoutMk cId="2013943283" sldId="2147483659"/>
          </pc:sldLayoutMkLst>
        </pc:sldLayoutChg>
      </pc:sldMasterChg>
      <pc:sldMasterChg chg="modTransition modSldLayout">
        <pc:chgData name="Kasbohm, John W" userId="9ba342c1-9c7f-47cf-a74a-be8e5481d5cb" providerId="ADAL" clId="{469D4C84-2D1F-4692-BD28-0CAE8639D4B4}" dt="2024-09-06T13:31:47.239" v="556"/>
        <pc:sldMasterMkLst>
          <pc:docMk/>
          <pc:sldMasterMk cId="3734572358" sldId="2147483660"/>
        </pc:sldMasterMkLst>
        <pc:sldLayoutChg chg="modTransition">
          <pc:chgData name="Kasbohm, John W" userId="9ba342c1-9c7f-47cf-a74a-be8e5481d5cb" providerId="ADAL" clId="{469D4C84-2D1F-4692-BD28-0CAE8639D4B4}" dt="2024-09-06T13:31:47.239" v="556"/>
          <pc:sldLayoutMkLst>
            <pc:docMk/>
            <pc:sldMasterMk cId="3734572358" sldId="2147483660"/>
            <pc:sldLayoutMk cId="1881492946" sldId="2147483661"/>
          </pc:sldLayoutMkLst>
        </pc:sldLayoutChg>
        <pc:sldLayoutChg chg="modTransition">
          <pc:chgData name="Kasbohm, John W" userId="9ba342c1-9c7f-47cf-a74a-be8e5481d5cb" providerId="ADAL" clId="{469D4C84-2D1F-4692-BD28-0CAE8639D4B4}" dt="2024-09-06T13:31:47.239" v="556"/>
          <pc:sldLayoutMkLst>
            <pc:docMk/>
            <pc:sldMasterMk cId="3734572358" sldId="2147483660"/>
            <pc:sldLayoutMk cId="3320083717" sldId="2147483662"/>
          </pc:sldLayoutMkLst>
        </pc:sldLayoutChg>
        <pc:sldLayoutChg chg="modTransition">
          <pc:chgData name="Kasbohm, John W" userId="9ba342c1-9c7f-47cf-a74a-be8e5481d5cb" providerId="ADAL" clId="{469D4C84-2D1F-4692-BD28-0CAE8639D4B4}" dt="2024-09-06T13:31:47.239" v="556"/>
          <pc:sldLayoutMkLst>
            <pc:docMk/>
            <pc:sldMasterMk cId="3734572358" sldId="2147483660"/>
            <pc:sldLayoutMk cId="1701292453" sldId="2147483663"/>
          </pc:sldLayoutMkLst>
        </pc:sldLayoutChg>
        <pc:sldLayoutChg chg="modTransition">
          <pc:chgData name="Kasbohm, John W" userId="9ba342c1-9c7f-47cf-a74a-be8e5481d5cb" providerId="ADAL" clId="{469D4C84-2D1F-4692-BD28-0CAE8639D4B4}" dt="2024-09-06T13:31:47.239" v="556"/>
          <pc:sldLayoutMkLst>
            <pc:docMk/>
            <pc:sldMasterMk cId="3734572358" sldId="2147483660"/>
            <pc:sldLayoutMk cId="2738764361" sldId="2147483664"/>
          </pc:sldLayoutMkLst>
        </pc:sldLayoutChg>
        <pc:sldLayoutChg chg="modTransition">
          <pc:chgData name="Kasbohm, John W" userId="9ba342c1-9c7f-47cf-a74a-be8e5481d5cb" providerId="ADAL" clId="{469D4C84-2D1F-4692-BD28-0CAE8639D4B4}" dt="2024-09-06T13:31:47.239" v="556"/>
          <pc:sldLayoutMkLst>
            <pc:docMk/>
            <pc:sldMasterMk cId="3734572358" sldId="2147483660"/>
            <pc:sldLayoutMk cId="2034175588" sldId="2147483665"/>
          </pc:sldLayoutMkLst>
        </pc:sldLayoutChg>
        <pc:sldLayoutChg chg="modTransition">
          <pc:chgData name="Kasbohm, John W" userId="9ba342c1-9c7f-47cf-a74a-be8e5481d5cb" providerId="ADAL" clId="{469D4C84-2D1F-4692-BD28-0CAE8639D4B4}" dt="2024-09-06T13:31:47.239" v="556"/>
          <pc:sldLayoutMkLst>
            <pc:docMk/>
            <pc:sldMasterMk cId="3734572358" sldId="2147483660"/>
            <pc:sldLayoutMk cId="3759770345" sldId="2147483666"/>
          </pc:sldLayoutMkLst>
        </pc:sldLayoutChg>
        <pc:sldLayoutChg chg="modTransition">
          <pc:chgData name="Kasbohm, John W" userId="9ba342c1-9c7f-47cf-a74a-be8e5481d5cb" providerId="ADAL" clId="{469D4C84-2D1F-4692-BD28-0CAE8639D4B4}" dt="2024-09-06T13:31:47.239" v="556"/>
          <pc:sldLayoutMkLst>
            <pc:docMk/>
            <pc:sldMasterMk cId="3734572358" sldId="2147483660"/>
            <pc:sldLayoutMk cId="70534706" sldId="2147483667"/>
          </pc:sldLayoutMkLst>
        </pc:sldLayoutChg>
        <pc:sldLayoutChg chg="modTransition">
          <pc:chgData name="Kasbohm, John W" userId="9ba342c1-9c7f-47cf-a74a-be8e5481d5cb" providerId="ADAL" clId="{469D4C84-2D1F-4692-BD28-0CAE8639D4B4}" dt="2024-09-06T13:31:47.239" v="556"/>
          <pc:sldLayoutMkLst>
            <pc:docMk/>
            <pc:sldMasterMk cId="3734572358" sldId="2147483660"/>
            <pc:sldLayoutMk cId="1619435718" sldId="2147483668"/>
          </pc:sldLayoutMkLst>
        </pc:sldLayoutChg>
        <pc:sldLayoutChg chg="modTransition">
          <pc:chgData name="Kasbohm, John W" userId="9ba342c1-9c7f-47cf-a74a-be8e5481d5cb" providerId="ADAL" clId="{469D4C84-2D1F-4692-BD28-0CAE8639D4B4}" dt="2024-09-06T13:31:47.239" v="556"/>
          <pc:sldLayoutMkLst>
            <pc:docMk/>
            <pc:sldMasterMk cId="3734572358" sldId="2147483660"/>
            <pc:sldLayoutMk cId="1808274208" sldId="2147483669"/>
          </pc:sldLayoutMkLst>
        </pc:sldLayoutChg>
        <pc:sldLayoutChg chg="modTransition">
          <pc:chgData name="Kasbohm, John W" userId="9ba342c1-9c7f-47cf-a74a-be8e5481d5cb" providerId="ADAL" clId="{469D4C84-2D1F-4692-BD28-0CAE8639D4B4}" dt="2024-09-06T13:31:47.239" v="556"/>
          <pc:sldLayoutMkLst>
            <pc:docMk/>
            <pc:sldMasterMk cId="3734572358" sldId="2147483660"/>
            <pc:sldLayoutMk cId="1386662908" sldId="2147483670"/>
          </pc:sldLayoutMkLst>
        </pc:sldLayoutChg>
        <pc:sldLayoutChg chg="modTransition">
          <pc:chgData name="Kasbohm, John W" userId="9ba342c1-9c7f-47cf-a74a-be8e5481d5cb" providerId="ADAL" clId="{469D4C84-2D1F-4692-BD28-0CAE8639D4B4}" dt="2024-09-06T13:31:47.239" v="556"/>
          <pc:sldLayoutMkLst>
            <pc:docMk/>
            <pc:sldMasterMk cId="3734572358" sldId="2147483660"/>
            <pc:sldLayoutMk cId="4240490554"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B2982071-9B7A-42F5-819B-C3392EEA9B1A}" type="datetimeFigureOut">
              <a:rPr lang="en-US" smtClean="0"/>
              <a:t>11/17/2024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CB1C3C-EC00-4A07-A883-3536E2377F6C}" type="slidenum">
              <a:rPr lang="en-US" smtClean="0"/>
              <a:t>‹#›</a:t>
            </a:fld>
            <a:endParaRPr lang="en-US"/>
          </a:p>
        </p:txBody>
      </p:sp>
    </p:spTree>
    <p:extLst>
      <p:ext uri="{BB962C8B-B14F-4D97-AF65-F5344CB8AC3E}">
        <p14:creationId xmlns:p14="http://schemas.microsoft.com/office/powerpoint/2010/main" val="121860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ea typeface="Calibri" panose="020F0502020204030204" pitchFamily="34" charset="0"/>
              </a:rPr>
              <a:t>As you know, the FWS CNWR and NPS ASIS have managed the recreational beach on CHN for many years.  </a:t>
            </a:r>
          </a:p>
          <a:p>
            <a:endParaRPr lang="en-US" sz="1000" dirty="0">
              <a:latin typeface="Times New Roman" panose="02020603050405020304" pitchFamily="18" charset="0"/>
              <a:ea typeface="Calibri" panose="020F0502020204030204" pitchFamily="34" charset="0"/>
            </a:endParaRPr>
          </a:p>
          <a:p>
            <a:r>
              <a:rPr lang="en-US" sz="1000" dirty="0">
                <a:latin typeface="Times New Roman" panose="02020603050405020304" pitchFamily="18" charset="0"/>
                <a:ea typeface="Calibri" panose="020F0502020204030204" pitchFamily="34" charset="0"/>
              </a:rPr>
              <a:t>Both agencies recognize that the beach is a hugely important economic asset to the local community.</a:t>
            </a:r>
            <a:endParaRPr lang="en-US" sz="1000" dirty="0"/>
          </a:p>
        </p:txBody>
      </p:sp>
      <p:sp>
        <p:nvSpPr>
          <p:cNvPr id="4" name="Slide Number Placeholder 3"/>
          <p:cNvSpPr>
            <a:spLocks noGrp="1"/>
          </p:cNvSpPr>
          <p:nvPr>
            <p:ph type="sldNum" sz="quarter" idx="5"/>
          </p:nvPr>
        </p:nvSpPr>
        <p:spPr/>
        <p:txBody>
          <a:bodyPr/>
          <a:lstStyle/>
          <a:p>
            <a:fld id="{4ACB1C3C-EC00-4A07-A883-3536E2377F6C}" type="slidenum">
              <a:rPr lang="en-US" smtClean="0"/>
              <a:t>1</a:t>
            </a:fld>
            <a:endParaRPr lang="en-US"/>
          </a:p>
        </p:txBody>
      </p:sp>
    </p:spTree>
    <p:extLst>
      <p:ext uri="{BB962C8B-B14F-4D97-AF65-F5344CB8AC3E}">
        <p14:creationId xmlns:p14="http://schemas.microsoft.com/office/powerpoint/2010/main" val="314676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ea typeface="Calibri" panose="020F0502020204030204" pitchFamily="34" charset="0"/>
              </a:rPr>
              <a:t>Unfortunately, over many decades, escalating </a:t>
            </a:r>
            <a:r>
              <a:rPr lang="en-US" sz="1000" dirty="0">
                <a:solidFill>
                  <a:srgbClr val="FF0000"/>
                </a:solidFill>
                <a:latin typeface="Times New Roman" panose="02020603050405020304" pitchFamily="18" charset="0"/>
                <a:ea typeface="Calibri" panose="020F0502020204030204" pitchFamily="34" charset="0"/>
              </a:rPr>
              <a:t>coastal erosion from storm damage </a:t>
            </a:r>
            <a:r>
              <a:rPr lang="en-US" sz="1000" dirty="0">
                <a:latin typeface="Times New Roman" panose="02020603050405020304" pitchFamily="18" charset="0"/>
                <a:ea typeface="Calibri" panose="020F0502020204030204" pitchFamily="34" charset="0"/>
              </a:rPr>
              <a:t>and high tides have threatened the continued existence of the beach.</a:t>
            </a:r>
            <a:endParaRPr lang="en-US" sz="1000" dirty="0"/>
          </a:p>
        </p:txBody>
      </p:sp>
      <p:sp>
        <p:nvSpPr>
          <p:cNvPr id="4" name="Slide Number Placeholder 3"/>
          <p:cNvSpPr>
            <a:spLocks noGrp="1"/>
          </p:cNvSpPr>
          <p:nvPr>
            <p:ph type="sldNum" sz="quarter" idx="5"/>
          </p:nvPr>
        </p:nvSpPr>
        <p:spPr/>
        <p:txBody>
          <a:bodyPr/>
          <a:lstStyle/>
          <a:p>
            <a:fld id="{4ACB1C3C-EC00-4A07-A883-3536E2377F6C}" type="slidenum">
              <a:rPr lang="en-US" smtClean="0"/>
              <a:t>2</a:t>
            </a:fld>
            <a:endParaRPr lang="en-US"/>
          </a:p>
        </p:txBody>
      </p:sp>
    </p:spTree>
    <p:extLst>
      <p:ext uri="{BB962C8B-B14F-4D97-AF65-F5344CB8AC3E}">
        <p14:creationId xmlns:p14="http://schemas.microsoft.com/office/powerpoint/2010/main" val="277208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ea typeface="Calibri" panose="020F0502020204030204" pitchFamily="34" charset="0"/>
              </a:rPr>
              <a:t>These events have repeatedly damaged or destroyed the facilities at the beach including the current parking lots. </a:t>
            </a:r>
          </a:p>
          <a:p>
            <a:endParaRPr lang="en-US" sz="1000" dirty="0">
              <a:latin typeface="Times New Roman" panose="02020603050405020304" pitchFamily="18" charset="0"/>
              <a:ea typeface="Calibri" panose="020F0502020204030204" pitchFamily="34" charset="0"/>
            </a:endParaRPr>
          </a:p>
          <a:p>
            <a:r>
              <a:rPr lang="en-US" sz="1000" dirty="0">
                <a:latin typeface="Times New Roman" panose="02020603050405020304" pitchFamily="18" charset="0"/>
                <a:ea typeface="Calibri" panose="020F0502020204030204" pitchFamily="34" charset="0"/>
              </a:rPr>
              <a:t>Boardwalks and other structures that were once present, have long since washed away.</a:t>
            </a:r>
            <a:endParaRPr lang="en-US" sz="1000" dirty="0"/>
          </a:p>
        </p:txBody>
      </p:sp>
      <p:sp>
        <p:nvSpPr>
          <p:cNvPr id="4" name="Slide Number Placeholder 3"/>
          <p:cNvSpPr>
            <a:spLocks noGrp="1"/>
          </p:cNvSpPr>
          <p:nvPr>
            <p:ph type="sldNum" sz="quarter" idx="5"/>
          </p:nvPr>
        </p:nvSpPr>
        <p:spPr/>
        <p:txBody>
          <a:bodyPr/>
          <a:lstStyle/>
          <a:p>
            <a:fld id="{4ACB1C3C-EC00-4A07-A883-3536E2377F6C}" type="slidenum">
              <a:rPr lang="en-US" smtClean="0"/>
              <a:t>3</a:t>
            </a:fld>
            <a:endParaRPr lang="en-US"/>
          </a:p>
        </p:txBody>
      </p:sp>
    </p:spTree>
    <p:extLst>
      <p:ext uri="{BB962C8B-B14F-4D97-AF65-F5344CB8AC3E}">
        <p14:creationId xmlns:p14="http://schemas.microsoft.com/office/powerpoint/2010/main" val="286569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ea typeface="Calibri" panose="020F0502020204030204" pitchFamily="34" charset="0"/>
              </a:rPr>
              <a:t>Consequently, annual maintenance costs have been very high over the years and have become unsustainable.  </a:t>
            </a:r>
          </a:p>
          <a:p>
            <a:endParaRPr lang="en-US" sz="1000" dirty="0">
              <a:latin typeface="Times New Roman" panose="02020603050405020304" pitchFamily="18" charset="0"/>
              <a:ea typeface="Calibri" panose="020F0502020204030204" pitchFamily="34" charset="0"/>
            </a:endParaRPr>
          </a:p>
          <a:p>
            <a:r>
              <a:rPr lang="en-US" sz="1000" dirty="0">
                <a:latin typeface="Times New Roman" panose="02020603050405020304" pitchFamily="18" charset="0"/>
                <a:ea typeface="Calibri" panose="020F0502020204030204" pitchFamily="34" charset="0"/>
              </a:rPr>
              <a:t>Each year, repair and maintenance costs can range $100,000-400,000/yr.  </a:t>
            </a:r>
          </a:p>
          <a:p>
            <a:endParaRPr lang="en-US" sz="1000" dirty="0">
              <a:latin typeface="Times New Roman" panose="02020603050405020304" pitchFamily="18" charset="0"/>
              <a:ea typeface="Calibri" panose="020F0502020204030204" pitchFamily="34" charset="0"/>
            </a:endParaRPr>
          </a:p>
          <a:p>
            <a:r>
              <a:rPr lang="en-US" sz="1000" dirty="0">
                <a:latin typeface="Times New Roman" panose="02020603050405020304" pitchFamily="18" charset="0"/>
                <a:ea typeface="Calibri" panose="020F0502020204030204" pitchFamily="34" charset="0"/>
              </a:rPr>
              <a:t>Since 2003, these costs have totaled $15M. </a:t>
            </a:r>
            <a:endParaRPr lang="en-US" sz="1000" dirty="0"/>
          </a:p>
        </p:txBody>
      </p:sp>
      <p:sp>
        <p:nvSpPr>
          <p:cNvPr id="4" name="Slide Number Placeholder 3"/>
          <p:cNvSpPr>
            <a:spLocks noGrp="1"/>
          </p:cNvSpPr>
          <p:nvPr>
            <p:ph type="sldNum" sz="quarter" idx="5"/>
          </p:nvPr>
        </p:nvSpPr>
        <p:spPr/>
        <p:txBody>
          <a:bodyPr/>
          <a:lstStyle/>
          <a:p>
            <a:fld id="{4ACB1C3C-EC00-4A07-A883-3536E2377F6C}" type="slidenum">
              <a:rPr lang="en-US" smtClean="0"/>
              <a:t>4</a:t>
            </a:fld>
            <a:endParaRPr lang="en-US"/>
          </a:p>
        </p:txBody>
      </p:sp>
    </p:spTree>
    <p:extLst>
      <p:ext uri="{BB962C8B-B14F-4D97-AF65-F5344CB8AC3E}">
        <p14:creationId xmlns:p14="http://schemas.microsoft.com/office/powerpoint/2010/main" val="378134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ea typeface="Calibri" panose="020F0502020204030204" pitchFamily="34" charset="0"/>
              </a:rPr>
              <a:t>Costs aside, eventually the beach will be damaged beyond repair as very little land remains at the beach location with </a:t>
            </a:r>
            <a:r>
              <a:rPr lang="en-US" sz="1000" dirty="0">
                <a:solidFill>
                  <a:srgbClr val="FF0000"/>
                </a:solidFill>
                <a:latin typeface="Times New Roman" panose="02020603050405020304" pitchFamily="18" charset="0"/>
                <a:ea typeface="Calibri" panose="020F0502020204030204" pitchFamily="34" charset="0"/>
              </a:rPr>
              <a:t>no room to continue to move facilities to the west</a:t>
            </a:r>
            <a:r>
              <a:rPr lang="en-US" sz="1000" dirty="0">
                <a:latin typeface="Times New Roman" panose="02020603050405020304" pitchFamily="18" charset="0"/>
                <a:ea typeface="Calibri" panose="020F0502020204030204" pitchFamily="34" charset="0"/>
              </a:rPr>
              <a:t>.  </a:t>
            </a:r>
          </a:p>
          <a:p>
            <a:endParaRPr lang="en-US" sz="1000" dirty="0">
              <a:latin typeface="Times New Roman" panose="02020603050405020304" pitchFamily="18" charset="0"/>
              <a:ea typeface="Calibri" panose="020F0502020204030204" pitchFamily="34" charset="0"/>
            </a:endParaRPr>
          </a:p>
          <a:p>
            <a:r>
              <a:rPr lang="en-US" sz="1000" dirty="0">
                <a:latin typeface="Times New Roman" panose="02020603050405020304" pitchFamily="18" charset="0"/>
                <a:ea typeface="Calibri" panose="020F0502020204030204" pitchFamily="34" charset="0"/>
              </a:rPr>
              <a:t>Even moderate storms are beginning to push the limits of our abilities to repair and what we can afford.  </a:t>
            </a:r>
          </a:p>
          <a:p>
            <a:endParaRPr lang="en-US" sz="1000" dirty="0">
              <a:latin typeface="Times New Roman" panose="02020603050405020304" pitchFamily="18" charset="0"/>
              <a:ea typeface="Calibri" panose="020F0502020204030204" pitchFamily="34" charset="0"/>
            </a:endParaRPr>
          </a:p>
          <a:p>
            <a:r>
              <a:rPr lang="en-US" sz="1000" dirty="0">
                <a:latin typeface="Times New Roman" panose="02020603050405020304" pitchFamily="18" charset="0"/>
                <a:ea typeface="Calibri" panose="020F0502020204030204" pitchFamily="34" charset="0"/>
              </a:rPr>
              <a:t>This photo shows the aftermath of Winter Storm Jonas in 2016, with significant </a:t>
            </a:r>
            <a:r>
              <a:rPr lang="en-US" sz="1000" dirty="0" err="1">
                <a:latin typeface="Times New Roman" panose="02020603050405020304" pitchFamily="18" charset="0"/>
                <a:ea typeface="Calibri" panose="020F0502020204030204" pitchFamily="34" charset="0"/>
              </a:rPr>
              <a:t>overwash</a:t>
            </a:r>
            <a:r>
              <a:rPr lang="en-US" sz="1000" dirty="0">
                <a:latin typeface="Times New Roman" panose="02020603050405020304" pitchFamily="18" charset="0"/>
                <a:ea typeface="Calibri" panose="020F0502020204030204" pitchFamily="34" charset="0"/>
              </a:rPr>
              <a:t> that required rebuilding the parking areas at a cost of $600,000. </a:t>
            </a:r>
            <a:endParaRPr lang="en-US" sz="1000" dirty="0"/>
          </a:p>
        </p:txBody>
      </p:sp>
      <p:sp>
        <p:nvSpPr>
          <p:cNvPr id="4" name="Slide Number Placeholder 3"/>
          <p:cNvSpPr>
            <a:spLocks noGrp="1"/>
          </p:cNvSpPr>
          <p:nvPr>
            <p:ph type="sldNum" sz="quarter" idx="5"/>
          </p:nvPr>
        </p:nvSpPr>
        <p:spPr/>
        <p:txBody>
          <a:bodyPr/>
          <a:lstStyle/>
          <a:p>
            <a:fld id="{4ACB1C3C-EC00-4A07-A883-3536E2377F6C}" type="slidenum">
              <a:rPr lang="en-US" smtClean="0"/>
              <a:t>5</a:t>
            </a:fld>
            <a:endParaRPr lang="en-US"/>
          </a:p>
        </p:txBody>
      </p:sp>
    </p:spTree>
    <p:extLst>
      <p:ext uri="{BB962C8B-B14F-4D97-AF65-F5344CB8AC3E}">
        <p14:creationId xmlns:p14="http://schemas.microsoft.com/office/powerpoint/2010/main" val="260687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series of photos provides a good illustration of how the public beach portion continues to change as the island moves at ~10-13 ft per year to the west. </a:t>
            </a:r>
          </a:p>
          <a:p>
            <a:endParaRPr lang="en-US" sz="1000" dirty="0"/>
          </a:p>
          <a:p>
            <a:r>
              <a:rPr lang="en-US" sz="1000" dirty="0"/>
              <a:t>Note the arrows.  </a:t>
            </a:r>
          </a:p>
          <a:p>
            <a:endParaRPr lang="en-US" sz="1000" dirty="0"/>
          </a:p>
          <a:p>
            <a:r>
              <a:rPr lang="en-US" sz="1000" dirty="0"/>
              <a:t>The old Swan Cove trail shows a good example as its now in the ocean. </a:t>
            </a:r>
          </a:p>
        </p:txBody>
      </p:sp>
      <p:sp>
        <p:nvSpPr>
          <p:cNvPr id="4" name="Slide Number Placeholder 3"/>
          <p:cNvSpPr>
            <a:spLocks noGrp="1"/>
          </p:cNvSpPr>
          <p:nvPr>
            <p:ph type="sldNum" sz="quarter" idx="5"/>
          </p:nvPr>
        </p:nvSpPr>
        <p:spPr/>
        <p:txBody>
          <a:bodyPr/>
          <a:lstStyle/>
          <a:p>
            <a:fld id="{4ACB1C3C-EC00-4A07-A883-3536E2377F6C}" type="slidenum">
              <a:rPr lang="en-US" smtClean="0"/>
              <a:t>6</a:t>
            </a:fld>
            <a:endParaRPr lang="en-US"/>
          </a:p>
        </p:txBody>
      </p:sp>
    </p:spTree>
    <p:extLst>
      <p:ext uri="{BB962C8B-B14F-4D97-AF65-F5344CB8AC3E}">
        <p14:creationId xmlns:p14="http://schemas.microsoft.com/office/powerpoint/2010/main" val="66266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In 2015 the FWS completed our </a:t>
            </a:r>
            <a:r>
              <a:rPr lang="en-US" sz="1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Comprehensive Conservation Plan (CCP) and associated EIS</a:t>
            </a:r>
            <a:r>
              <a:rPr lang="en-US" sz="1000" dirty="0">
                <a:latin typeface="Times New Roman" panose="02020603050405020304" pitchFamily="18" charset="0"/>
                <a:ea typeface="Calibri" panose="020F0502020204030204" pitchFamily="34" charset="0"/>
                <a:cs typeface="Times New Roman" panose="02020603050405020304" pitchFamily="18" charset="0"/>
              </a:rPr>
              <a:t> for the Refuge.  These are the documents that guide our long-term management of the refuge.  </a:t>
            </a:r>
          </a:p>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A key issue was how to deal with the future of the public beach.  </a:t>
            </a:r>
          </a:p>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FWS’ decision in the CCP and in a follow-up </a:t>
            </a:r>
            <a:r>
              <a:rPr lang="en-US" sz="1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joint EA with NPS completed in 2018</a:t>
            </a:r>
            <a:r>
              <a:rPr lang="en-US" sz="1000" dirty="0">
                <a:latin typeface="Times New Roman" panose="02020603050405020304" pitchFamily="18" charset="0"/>
                <a:ea typeface="Calibri" panose="020F0502020204030204" pitchFamily="34" charset="0"/>
                <a:cs typeface="Times New Roman" panose="02020603050405020304" pitchFamily="18" charset="0"/>
              </a:rPr>
              <a:t>, was to move the recreational beach and its associated infrastructure 1.5 miles north to a new more stable and resilient location.  </a:t>
            </a:r>
          </a:p>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The move would require a new entrance road, multi-use bike path, new parking lots to replicate existing parking capacity (~961 spaces), access to the beach from the parking lots, and other visitor amenities.  </a:t>
            </a:r>
          </a:p>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Relocating the beach would help conserve the wildlife resources on the refuge a key component of the FWS mission </a:t>
            </a:r>
          </a:p>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Continue to provide a public beach when the current area is destroyed </a:t>
            </a: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	while significantly reducing annual and long-term maintenance costs </a:t>
            </a: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	and protecting the economy of the Town of Chincoteague and surrounding areas.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CB1C3C-EC00-4A07-A883-3536E2377F6C}" type="slidenum">
              <a:rPr lang="en-US" smtClean="0"/>
              <a:t>7</a:t>
            </a:fld>
            <a:endParaRPr lang="en-US"/>
          </a:p>
        </p:txBody>
      </p:sp>
    </p:spTree>
    <p:extLst>
      <p:ext uri="{BB962C8B-B14F-4D97-AF65-F5344CB8AC3E}">
        <p14:creationId xmlns:p14="http://schemas.microsoft.com/office/powerpoint/2010/main" val="1779653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Through these planning processes, a new location was selected 1.5 miles to the north.  Basically, centered on D-Dike.  </a:t>
            </a:r>
          </a:p>
          <a:p>
            <a:endParaRPr lang="en-US" sz="1000" dirty="0"/>
          </a:p>
          <a:p>
            <a:r>
              <a:rPr lang="en-US" sz="1000" dirty="0"/>
              <a:t>The new beach area would continue to be 1 mile long and </a:t>
            </a:r>
          </a:p>
          <a:p>
            <a:endParaRPr lang="en-US" sz="1000" dirty="0"/>
          </a:p>
          <a:p>
            <a:r>
              <a:rPr lang="en-US" sz="1000" dirty="0"/>
              <a:t>Maintain the existing parking capacity.</a:t>
            </a:r>
          </a:p>
        </p:txBody>
      </p:sp>
      <p:sp>
        <p:nvSpPr>
          <p:cNvPr id="4" name="Slide Number Placeholder 3"/>
          <p:cNvSpPr>
            <a:spLocks noGrp="1"/>
          </p:cNvSpPr>
          <p:nvPr>
            <p:ph type="sldNum" sz="quarter" idx="5"/>
          </p:nvPr>
        </p:nvSpPr>
        <p:spPr/>
        <p:txBody>
          <a:bodyPr/>
          <a:lstStyle/>
          <a:p>
            <a:fld id="{4ACB1C3C-EC00-4A07-A883-3536E2377F6C}" type="slidenum">
              <a:rPr lang="en-US" smtClean="0"/>
              <a:t>8</a:t>
            </a:fld>
            <a:endParaRPr lang="en-US"/>
          </a:p>
        </p:txBody>
      </p:sp>
    </p:spTree>
    <p:extLst>
      <p:ext uri="{BB962C8B-B14F-4D97-AF65-F5344CB8AC3E}">
        <p14:creationId xmlns:p14="http://schemas.microsoft.com/office/powerpoint/2010/main" val="407276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ea typeface="Calibri" panose="020F0502020204030204" pitchFamily="34" charset="0"/>
                <a:cs typeface="Times New Roman" panose="02020603050405020304" pitchFamily="18" charset="0"/>
              </a:rPr>
              <a:t>Since 2015, the FWS and NPS also have been pursuing funding to complete construction of the FHWA design.  </a:t>
            </a: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sz="1000" dirty="0">
                <a:latin typeface="Times New Roman" panose="02020603050405020304" pitchFamily="18" charset="0"/>
                <a:ea typeface="Calibri" panose="020F0502020204030204" pitchFamily="34" charset="0"/>
                <a:cs typeface="Times New Roman" panose="02020603050405020304" pitchFamily="18" charset="0"/>
              </a:rPr>
              <a:t>After several unsuccessful external and internal grant proposals, in October 2022, the FWS applied to the FHWA, Nationally Significant Federal Lands and Tribal Projects (</a:t>
            </a:r>
            <a:r>
              <a:rPr lang="en-US" sz="1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NSFLTP) grant </a:t>
            </a:r>
            <a:r>
              <a:rPr lang="en-US" sz="1000" dirty="0">
                <a:latin typeface="Times New Roman" panose="02020603050405020304" pitchFamily="18" charset="0"/>
                <a:ea typeface="Calibri" panose="020F0502020204030204" pitchFamily="34" charset="0"/>
                <a:cs typeface="Times New Roman" panose="02020603050405020304" pitchFamily="18" charset="0"/>
              </a:rPr>
              <a:t>program to fund a portion (Phase 1) of beach relocation (using contract cost estimates from 2019 adjusted for inflation). </a:t>
            </a: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sz="1000" dirty="0">
                <a:latin typeface="Times New Roman" panose="02020603050405020304" pitchFamily="18" charset="0"/>
                <a:ea typeface="Calibri" panose="020F0502020204030204" pitchFamily="34" charset="0"/>
                <a:cs typeface="Times New Roman" panose="02020603050405020304" pitchFamily="18" charset="0"/>
              </a:rPr>
              <a:t>Under this proposal we would replace only the existing infrastructure - one entrance road but including new entrance lane, a bike path, all parking and the boardwalks.  </a:t>
            </a: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sz="1000" dirty="0">
                <a:latin typeface="Times New Roman" panose="02020603050405020304" pitchFamily="18" charset="0"/>
                <a:ea typeface="Calibri" panose="020F0502020204030204" pitchFamily="34" charset="0"/>
                <a:cs typeface="Times New Roman" panose="02020603050405020304" pitchFamily="18" charset="0"/>
              </a:rPr>
              <a:t>I’ll talk a little more about why on the next slide. </a:t>
            </a: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sz="1000" dirty="0">
                <a:latin typeface="Times New Roman" panose="02020603050405020304" pitchFamily="18" charset="0"/>
                <a:ea typeface="Calibri" panose="020F0502020204030204" pitchFamily="34" charset="0"/>
                <a:cs typeface="Times New Roman" panose="02020603050405020304" pitchFamily="18" charset="0"/>
              </a:rPr>
              <a:t> In July 2023, the FHWA announced the USFWS will be awarded $17.7 million dollars to begin construction.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CB1C3C-EC00-4A07-A883-3536E2377F6C}" type="slidenum">
              <a:rPr lang="en-US" smtClean="0"/>
              <a:t>9</a:t>
            </a:fld>
            <a:endParaRPr lang="en-US"/>
          </a:p>
        </p:txBody>
      </p:sp>
    </p:spTree>
    <p:extLst>
      <p:ext uri="{BB962C8B-B14F-4D97-AF65-F5344CB8AC3E}">
        <p14:creationId xmlns:p14="http://schemas.microsoft.com/office/powerpoint/2010/main" val="246744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F346-9E35-3645-8FA5-341F047105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550620-ABF0-002A-251A-667348C610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F8AF41-E1CE-0821-AABF-903703576E59}"/>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5" name="Footer Placeholder 4">
            <a:extLst>
              <a:ext uri="{FF2B5EF4-FFF2-40B4-BE49-F238E27FC236}">
                <a16:creationId xmlns:a16="http://schemas.microsoft.com/office/drawing/2014/main" id="{D9BF206B-C0B3-BCAE-4BA2-63AD116E3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FE620-8276-C240-3475-00748A4A4ED4}"/>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410344719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AC7A-B6C3-FDB4-B371-3A77B7DB15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DCD44F-BEBB-DA23-52D1-BC103AB561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AC29C-BD86-851F-6B97-94F3A295856F}"/>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5" name="Footer Placeholder 4">
            <a:extLst>
              <a:ext uri="{FF2B5EF4-FFF2-40B4-BE49-F238E27FC236}">
                <a16:creationId xmlns:a16="http://schemas.microsoft.com/office/drawing/2014/main" id="{BB75707A-E2F4-9D8F-9C51-C02E5183C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29C1C-FB76-D3A6-5042-E2D7A40020A5}"/>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148881828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6742C7-A042-A6EE-52C7-006B56B73F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7D00B6-C21A-3528-3307-809B314B5A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9417B-4BA1-E541-FCD1-32F2829BBAE6}"/>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5" name="Footer Placeholder 4">
            <a:extLst>
              <a:ext uri="{FF2B5EF4-FFF2-40B4-BE49-F238E27FC236}">
                <a16:creationId xmlns:a16="http://schemas.microsoft.com/office/drawing/2014/main" id="{FFDBF69D-C1F2-041A-E6CB-BE45456D5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A5626-96C8-AC75-D549-46E6B85CD15A}"/>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20139432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826"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altLang="en-US" noProof="0"/>
              <a:t>Click to edit Master title style</a:t>
            </a:r>
          </a:p>
        </p:txBody>
      </p:sp>
      <p:sp>
        <p:nvSpPr>
          <p:cNvPr id="77827"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77831" name="Freeform 7"/>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32" name="Rectangle 8"/>
          <p:cNvSpPr>
            <a:spLocks noGrp="1" noChangeArrowheads="1"/>
          </p:cNvSpPr>
          <p:nvPr>
            <p:ph type="ftr" sz="quarter" idx="3"/>
          </p:nvPr>
        </p:nvSpPr>
        <p:spPr/>
        <p:txBody>
          <a:bodyPr/>
          <a:lstStyle>
            <a:lvl1pPr>
              <a:defRPr/>
            </a:lvl1pPr>
          </a:lstStyle>
          <a:p>
            <a:endParaRPr lang="en-US" altLang="en-US"/>
          </a:p>
        </p:txBody>
      </p:sp>
      <p:sp>
        <p:nvSpPr>
          <p:cNvPr id="77833" name="Rectangle 9"/>
          <p:cNvSpPr>
            <a:spLocks noGrp="1" noChangeArrowheads="1"/>
          </p:cNvSpPr>
          <p:nvPr>
            <p:ph type="sldNum" sz="quarter" idx="4"/>
          </p:nvPr>
        </p:nvSpPr>
        <p:spPr/>
        <p:txBody>
          <a:bodyPr/>
          <a:lstStyle>
            <a:lvl1pPr>
              <a:defRPr/>
            </a:lvl1pPr>
          </a:lstStyle>
          <a:p>
            <a:fld id="{2F1E599E-2799-4278-AF45-C883A49F6DF0}" type="slidenum">
              <a:rPr lang="en-US" altLang="en-US"/>
              <a:pPr/>
              <a:t>‹#›</a:t>
            </a:fld>
            <a:endParaRPr lang="en-US" altLang="en-US"/>
          </a:p>
        </p:txBody>
      </p:sp>
      <p:sp>
        <p:nvSpPr>
          <p:cNvPr id="77834" name="Rectangle 10"/>
          <p:cNvSpPr>
            <a:spLocks noGrp="1" noChangeArrowheads="1"/>
          </p:cNvSpPr>
          <p:nvPr>
            <p:ph type="dt" sz="quarter" idx="2"/>
          </p:nvPr>
        </p:nvSpPr>
        <p:spPr/>
        <p:txBody>
          <a:bodyPr/>
          <a:lstStyle>
            <a:lvl1pPr>
              <a:defRPr/>
            </a:lvl1pPr>
          </a:lstStyle>
          <a:p>
            <a:endParaRPr lang="en-US" altLang="en-US"/>
          </a:p>
        </p:txBody>
      </p:sp>
    </p:spTree>
    <p:extLst>
      <p:ext uri="{BB962C8B-B14F-4D97-AF65-F5344CB8AC3E}">
        <p14:creationId xmlns:p14="http://schemas.microsoft.com/office/powerpoint/2010/main" val="188149294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C34B31-9256-44EB-961A-E7CDE21AE305}" type="slidenum">
              <a:rPr lang="en-US" altLang="en-US"/>
              <a:pPr/>
              <a:t>‹#›</a:t>
            </a:fld>
            <a:endParaRPr lang="en-US" altLang="en-US"/>
          </a:p>
        </p:txBody>
      </p:sp>
    </p:spTree>
    <p:extLst>
      <p:ext uri="{BB962C8B-B14F-4D97-AF65-F5344CB8AC3E}">
        <p14:creationId xmlns:p14="http://schemas.microsoft.com/office/powerpoint/2010/main" val="332008371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2C2C74-801C-4F60-ABB9-F0E21F3B4D74}" type="slidenum">
              <a:rPr lang="en-US" altLang="en-US"/>
              <a:pPr/>
              <a:t>‹#›</a:t>
            </a:fld>
            <a:endParaRPr lang="en-US" altLang="en-US"/>
          </a:p>
        </p:txBody>
      </p:sp>
    </p:spTree>
    <p:extLst>
      <p:ext uri="{BB962C8B-B14F-4D97-AF65-F5344CB8AC3E}">
        <p14:creationId xmlns:p14="http://schemas.microsoft.com/office/powerpoint/2010/main" val="170129245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05022A3-8DE5-4489-875F-D092BE214C1F}" type="slidenum">
              <a:rPr lang="en-US" altLang="en-US"/>
              <a:pPr/>
              <a:t>‹#›</a:t>
            </a:fld>
            <a:endParaRPr lang="en-US" altLang="en-US"/>
          </a:p>
        </p:txBody>
      </p:sp>
    </p:spTree>
    <p:extLst>
      <p:ext uri="{BB962C8B-B14F-4D97-AF65-F5344CB8AC3E}">
        <p14:creationId xmlns:p14="http://schemas.microsoft.com/office/powerpoint/2010/main" val="27387643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B25EB55-049C-4D0F-8C1A-F4A40185EC7D}" type="slidenum">
              <a:rPr lang="en-US" altLang="en-US"/>
              <a:pPr/>
              <a:t>‹#›</a:t>
            </a:fld>
            <a:endParaRPr lang="en-US" altLang="en-US"/>
          </a:p>
        </p:txBody>
      </p:sp>
    </p:spTree>
    <p:extLst>
      <p:ext uri="{BB962C8B-B14F-4D97-AF65-F5344CB8AC3E}">
        <p14:creationId xmlns:p14="http://schemas.microsoft.com/office/powerpoint/2010/main" val="20341755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18CD6E2-EB7B-4848-A172-3BED4C847787}" type="slidenum">
              <a:rPr lang="en-US" altLang="en-US"/>
              <a:pPr/>
              <a:t>‹#›</a:t>
            </a:fld>
            <a:endParaRPr lang="en-US" altLang="en-US"/>
          </a:p>
        </p:txBody>
      </p:sp>
    </p:spTree>
    <p:extLst>
      <p:ext uri="{BB962C8B-B14F-4D97-AF65-F5344CB8AC3E}">
        <p14:creationId xmlns:p14="http://schemas.microsoft.com/office/powerpoint/2010/main" val="37597703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DFABA2B-0290-4613-8883-0F7EED40A97E}" type="slidenum">
              <a:rPr lang="en-US" altLang="en-US"/>
              <a:pPr/>
              <a:t>‹#›</a:t>
            </a:fld>
            <a:endParaRPr lang="en-US" altLang="en-US"/>
          </a:p>
        </p:txBody>
      </p:sp>
    </p:spTree>
    <p:extLst>
      <p:ext uri="{BB962C8B-B14F-4D97-AF65-F5344CB8AC3E}">
        <p14:creationId xmlns:p14="http://schemas.microsoft.com/office/powerpoint/2010/main" val="705347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DA9010-E86C-4760-B54B-9A48D4CA7685}" type="slidenum">
              <a:rPr lang="en-US" altLang="en-US"/>
              <a:pPr/>
              <a:t>‹#›</a:t>
            </a:fld>
            <a:endParaRPr lang="en-US" altLang="en-US"/>
          </a:p>
        </p:txBody>
      </p:sp>
    </p:spTree>
    <p:extLst>
      <p:ext uri="{BB962C8B-B14F-4D97-AF65-F5344CB8AC3E}">
        <p14:creationId xmlns:p14="http://schemas.microsoft.com/office/powerpoint/2010/main" val="16194357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C4C4-370C-C009-534B-9F4B80537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0F85D3-B885-4002-7ADA-A0471CC106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40C30-95B8-B1AA-B7BE-434A4F8F55CA}"/>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5" name="Footer Placeholder 4">
            <a:extLst>
              <a:ext uri="{FF2B5EF4-FFF2-40B4-BE49-F238E27FC236}">
                <a16:creationId xmlns:a16="http://schemas.microsoft.com/office/drawing/2014/main" id="{218C249E-F0F6-79CE-41F3-76A6E5129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21F12-1CAF-0B9E-C173-EA9ADD5351C4}"/>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33274136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96DB89D-A12E-45A4-9BD7-61653D24D186}" type="slidenum">
              <a:rPr lang="en-US" altLang="en-US"/>
              <a:pPr/>
              <a:t>‹#›</a:t>
            </a:fld>
            <a:endParaRPr lang="en-US" altLang="en-US"/>
          </a:p>
        </p:txBody>
      </p:sp>
    </p:spTree>
    <p:extLst>
      <p:ext uri="{BB962C8B-B14F-4D97-AF65-F5344CB8AC3E}">
        <p14:creationId xmlns:p14="http://schemas.microsoft.com/office/powerpoint/2010/main" val="18082742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CE55AF-7879-4693-ADA7-3871AC102652}" type="slidenum">
              <a:rPr lang="en-US" altLang="en-US"/>
              <a:pPr/>
              <a:t>‹#›</a:t>
            </a:fld>
            <a:endParaRPr lang="en-US" altLang="en-US"/>
          </a:p>
        </p:txBody>
      </p:sp>
    </p:spTree>
    <p:extLst>
      <p:ext uri="{BB962C8B-B14F-4D97-AF65-F5344CB8AC3E}">
        <p14:creationId xmlns:p14="http://schemas.microsoft.com/office/powerpoint/2010/main" val="13866629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616CDB-BF37-4F6A-BE73-C7717DCD65B1}" type="slidenum">
              <a:rPr lang="en-US" altLang="en-US"/>
              <a:pPr/>
              <a:t>‹#›</a:t>
            </a:fld>
            <a:endParaRPr lang="en-US" altLang="en-US"/>
          </a:p>
        </p:txBody>
      </p:sp>
    </p:spTree>
    <p:extLst>
      <p:ext uri="{BB962C8B-B14F-4D97-AF65-F5344CB8AC3E}">
        <p14:creationId xmlns:p14="http://schemas.microsoft.com/office/powerpoint/2010/main" val="424049055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675C-D69C-3110-B3C9-9D5396CB2E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7CB8E6-A4E0-B90B-C071-EE118D9EE6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5A467D-37F9-39E3-E90A-340A05CADBC0}"/>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5" name="Footer Placeholder 4">
            <a:extLst>
              <a:ext uri="{FF2B5EF4-FFF2-40B4-BE49-F238E27FC236}">
                <a16:creationId xmlns:a16="http://schemas.microsoft.com/office/drawing/2014/main" id="{8FB8C455-F293-3986-B08D-28F28E1DB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E4488-A0BA-1DD3-BA11-0F6EB4933CCE}"/>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6578306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5A85-63FF-4A2D-7C4C-59F80FE0D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5FD816-A850-F2CC-6630-C35DAB5E79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DE76C-6EE8-F8AE-8BAE-9846D0141E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FA6FCA-7ABD-0339-B4CC-85C8C93CE843}"/>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6" name="Footer Placeholder 5">
            <a:extLst>
              <a:ext uri="{FF2B5EF4-FFF2-40B4-BE49-F238E27FC236}">
                <a16:creationId xmlns:a16="http://schemas.microsoft.com/office/drawing/2014/main" id="{D83D79AD-11C2-480C-38A7-74584008F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EA6CB-AA47-26DA-850C-D81ED2AB8C96}"/>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279330405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4907-DD08-8941-BC01-EA2EAEA78B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35996A-AD84-B7FA-2880-DC1581C6E3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471B83-7274-4A4D-1D74-CDCE2B344D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128136-38CC-0CBB-3A8B-6CB50EE8E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0E0F22-71B7-62D0-8695-058098F4C2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904CA7-FD40-8EA2-DDA6-77D62FDAFD27}"/>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8" name="Footer Placeholder 7">
            <a:extLst>
              <a:ext uri="{FF2B5EF4-FFF2-40B4-BE49-F238E27FC236}">
                <a16:creationId xmlns:a16="http://schemas.microsoft.com/office/drawing/2014/main" id="{B981A76A-B6ED-0998-AAE1-DE59D7F67D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D12DB2-2F20-84EB-BBF2-F7755026B8C2}"/>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127678357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EB33-3841-CF3C-8845-1E8D9DE2B1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D6C3EA-7F59-629A-3994-51ED03312006}"/>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4" name="Footer Placeholder 3">
            <a:extLst>
              <a:ext uri="{FF2B5EF4-FFF2-40B4-BE49-F238E27FC236}">
                <a16:creationId xmlns:a16="http://schemas.microsoft.com/office/drawing/2014/main" id="{88643907-ACB4-C99D-3AF0-C3B44EF10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410465-1B84-3E47-D65C-A6F343BA5F16}"/>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164120075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89B46-AC2C-9024-8467-A93EF2B09D48}"/>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3" name="Footer Placeholder 2">
            <a:extLst>
              <a:ext uri="{FF2B5EF4-FFF2-40B4-BE49-F238E27FC236}">
                <a16:creationId xmlns:a16="http://schemas.microsoft.com/office/drawing/2014/main" id="{AD9D9A48-ADD8-8806-4007-6F6C65CFFD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712C86-AE5B-9AAA-7171-A05EE377AD44}"/>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9406818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1411-BD51-24B9-6B00-835BA72E5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C75820-94EB-843B-2414-6B5969ABF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08C463-4421-29CF-21A3-B81601C3C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4E902F-95F1-EB52-CF7C-05221253AACC}"/>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6" name="Footer Placeholder 5">
            <a:extLst>
              <a:ext uri="{FF2B5EF4-FFF2-40B4-BE49-F238E27FC236}">
                <a16:creationId xmlns:a16="http://schemas.microsoft.com/office/drawing/2014/main" id="{C48FFAE6-5B00-9063-E674-13138D518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DA617-591F-ED00-4710-E4D318DD83B9}"/>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15595464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B256-A9E1-6032-61F3-9B4455086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70B7FE-7410-5CBD-6CBD-434B51268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760E7C-6B1A-F806-5B67-D151D0468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DC20D5-C599-7A20-6B59-7CE22FEDC4FB}"/>
              </a:ext>
            </a:extLst>
          </p:cNvPr>
          <p:cNvSpPr>
            <a:spLocks noGrp="1"/>
          </p:cNvSpPr>
          <p:nvPr>
            <p:ph type="dt" sz="half" idx="10"/>
          </p:nvPr>
        </p:nvSpPr>
        <p:spPr/>
        <p:txBody>
          <a:bodyPr/>
          <a:lstStyle/>
          <a:p>
            <a:fld id="{8E0F279A-B209-4F5E-8764-9707D8D01908}" type="datetimeFigureOut">
              <a:rPr lang="en-US" smtClean="0"/>
              <a:t>11/17/2024</a:t>
            </a:fld>
            <a:endParaRPr lang="en-US"/>
          </a:p>
        </p:txBody>
      </p:sp>
      <p:sp>
        <p:nvSpPr>
          <p:cNvPr id="6" name="Footer Placeholder 5">
            <a:extLst>
              <a:ext uri="{FF2B5EF4-FFF2-40B4-BE49-F238E27FC236}">
                <a16:creationId xmlns:a16="http://schemas.microsoft.com/office/drawing/2014/main" id="{3FF7BDD1-EBE9-0A6C-912B-21E610582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BB508F-F238-DC2B-4ECF-B66868BFD4F7}"/>
              </a:ext>
            </a:extLst>
          </p:cNvPr>
          <p:cNvSpPr>
            <a:spLocks noGrp="1"/>
          </p:cNvSpPr>
          <p:nvPr>
            <p:ph type="sldNum" sz="quarter" idx="12"/>
          </p:nvPr>
        </p:nvSpPr>
        <p:spPr/>
        <p:txBody>
          <a:bodyPr/>
          <a:lstStyle/>
          <a:p>
            <a:fld id="{536200AF-874F-43D8-A758-086668CC5D16}" type="slidenum">
              <a:rPr lang="en-US" smtClean="0"/>
              <a:t>‹#›</a:t>
            </a:fld>
            <a:endParaRPr lang="en-US"/>
          </a:p>
        </p:txBody>
      </p:sp>
    </p:spTree>
    <p:extLst>
      <p:ext uri="{BB962C8B-B14F-4D97-AF65-F5344CB8AC3E}">
        <p14:creationId xmlns:p14="http://schemas.microsoft.com/office/powerpoint/2010/main" val="27650974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7086A-CD97-92DA-BCBC-A0A6878B54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0A119-31FC-0631-ADF9-909FE29EB7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5565C-F0EB-D30F-5AE3-59BFC075C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F279A-B209-4F5E-8764-9707D8D01908}" type="datetimeFigureOut">
              <a:rPr lang="en-US" smtClean="0"/>
              <a:t>11/17/2024</a:t>
            </a:fld>
            <a:endParaRPr lang="en-US"/>
          </a:p>
        </p:txBody>
      </p:sp>
      <p:sp>
        <p:nvSpPr>
          <p:cNvPr id="5" name="Footer Placeholder 4">
            <a:extLst>
              <a:ext uri="{FF2B5EF4-FFF2-40B4-BE49-F238E27FC236}">
                <a16:creationId xmlns:a16="http://schemas.microsoft.com/office/drawing/2014/main" id="{131F976A-5A3A-91FE-7E21-C76268DD8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32D8C2-97B6-B62C-4C2C-0B9C9BBAF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200AF-874F-43D8-A758-086668CC5D16}" type="slidenum">
              <a:rPr lang="en-US" smtClean="0"/>
              <a:t>‹#›</a:t>
            </a:fld>
            <a:endParaRPr lang="en-US"/>
          </a:p>
        </p:txBody>
      </p:sp>
    </p:spTree>
    <p:extLst>
      <p:ext uri="{BB962C8B-B14F-4D97-AF65-F5344CB8AC3E}">
        <p14:creationId xmlns:p14="http://schemas.microsoft.com/office/powerpoint/2010/main" val="3182223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bwMode="auto">
          <a:xfrm>
            <a:off x="609600" y="292100"/>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6806" name="Rectangle 6"/>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07" name="Rectangle 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ltLang="en-US"/>
          </a:p>
        </p:txBody>
      </p:sp>
      <p:sp>
        <p:nvSpPr>
          <p:cNvPr id="76808" name="Rectangle 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ltLang="en-US"/>
          </a:p>
        </p:txBody>
      </p:sp>
      <p:sp>
        <p:nvSpPr>
          <p:cNvPr id="76809" name="Rectangle 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A6F83065-F435-4061-832B-78776938B766}" type="slidenum">
              <a:rPr lang="en-US" altLang="en-US"/>
              <a:pPr/>
              <a:t>‹#›</a:t>
            </a:fld>
            <a:endParaRPr lang="en-US" altLang="en-US"/>
          </a:p>
        </p:txBody>
      </p:sp>
    </p:spTree>
    <p:extLst>
      <p:ext uri="{BB962C8B-B14F-4D97-AF65-F5344CB8AC3E}">
        <p14:creationId xmlns:p14="http://schemas.microsoft.com/office/powerpoint/2010/main" val="37345723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827B-48DD-864B-A0C6-E796B7EA6CD6}"/>
              </a:ext>
            </a:extLst>
          </p:cNvPr>
          <p:cNvSpPr>
            <a:spLocks noGrp="1"/>
          </p:cNvSpPr>
          <p:nvPr>
            <p:ph type="title"/>
          </p:nvPr>
        </p:nvSpPr>
        <p:spPr>
          <a:xfrm>
            <a:off x="264636" y="1383501"/>
            <a:ext cx="5736771" cy="1325563"/>
          </a:xfrm>
        </p:spPr>
        <p:txBody>
          <a:bodyPr>
            <a:normAutofit fontScale="90000"/>
          </a:bodyPr>
          <a:lstStyle/>
          <a:p>
            <a:pPr algn="ctr"/>
            <a:r>
              <a:rPr lang="en-US" b="1" dirty="0">
                <a:solidFill>
                  <a:schemeClr val="bg1"/>
                </a:solidFill>
              </a:rPr>
              <a:t>Assateague Island Beach</a:t>
            </a:r>
            <a:br>
              <a:rPr lang="en-US" dirty="0">
                <a:solidFill>
                  <a:schemeClr val="bg1"/>
                </a:solidFill>
              </a:rPr>
            </a:br>
            <a:br>
              <a:rPr lang="en-US" dirty="0">
                <a:solidFill>
                  <a:schemeClr val="bg1"/>
                </a:solidFill>
              </a:rPr>
            </a:br>
            <a:r>
              <a:rPr lang="en-US" sz="3100" dirty="0">
                <a:solidFill>
                  <a:schemeClr val="bg1"/>
                </a:solidFill>
              </a:rPr>
              <a:t>Chincoteague National Wildlife Refuge</a:t>
            </a:r>
            <a:br>
              <a:rPr lang="en-US" sz="3100" dirty="0">
                <a:solidFill>
                  <a:schemeClr val="bg1"/>
                </a:solidFill>
              </a:rPr>
            </a:br>
            <a:br>
              <a:rPr lang="en-US" sz="3100" dirty="0">
                <a:solidFill>
                  <a:schemeClr val="bg1"/>
                </a:solidFill>
              </a:rPr>
            </a:br>
            <a:r>
              <a:rPr lang="en-US" sz="3100" dirty="0">
                <a:solidFill>
                  <a:schemeClr val="bg1"/>
                </a:solidFill>
              </a:rPr>
              <a:t>Assateague Island National Seashore</a:t>
            </a:r>
          </a:p>
        </p:txBody>
      </p:sp>
      <p:pic>
        <p:nvPicPr>
          <p:cNvPr id="4" name="Content Placeholder 4" descr="An aerial photo, facing southward, of Chincoteague NWR's beach, taken on August 12, 2006.">
            <a:extLst>
              <a:ext uri="{FF2B5EF4-FFF2-40B4-BE49-F238E27FC236}">
                <a16:creationId xmlns:a16="http://schemas.microsoft.com/office/drawing/2014/main" id="{F180BADC-F745-AA4B-A8C3-9016D9A5758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66132"/>
          <a:stretch/>
        </p:blipFill>
        <p:spPr>
          <a:xfrm>
            <a:off x="6229687" y="0"/>
            <a:ext cx="5963161" cy="6858000"/>
          </a:xfrm>
        </p:spPr>
      </p:pic>
      <p:pic>
        <p:nvPicPr>
          <p:cNvPr id="5" name="Picture 3" descr="The U.S. Fish &amp; Wildlife Service symbol, a blue duck and fish against a gold background with a brown border.">
            <a:extLst>
              <a:ext uri="{FF2B5EF4-FFF2-40B4-BE49-F238E27FC236}">
                <a16:creationId xmlns:a16="http://schemas.microsoft.com/office/drawing/2014/main" id="{DE0D50CD-9B02-4FE7-B9A9-D157C16440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6973" y="3933551"/>
            <a:ext cx="1107576" cy="13215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National Park Service symbol, with a white bison, green pine trees, and a brown snow-topped mountain in the background.">
            <a:extLst>
              <a:ext uri="{FF2B5EF4-FFF2-40B4-BE49-F238E27FC236}">
                <a16:creationId xmlns:a16="http://schemas.microsoft.com/office/drawing/2014/main" id="{8B3EF59C-6BBB-24A2-2ABF-D958C47825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223" y="3929578"/>
            <a:ext cx="1018098"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8844EC-5326-A0F1-D94A-93C36F0B6B98}"/>
              </a:ext>
            </a:extLst>
          </p:cNvPr>
          <p:cNvSpPr txBox="1"/>
          <p:nvPr/>
        </p:nvSpPr>
        <p:spPr>
          <a:xfrm>
            <a:off x="2091069" y="6106323"/>
            <a:ext cx="2083904" cy="369332"/>
          </a:xfrm>
          <a:prstGeom prst="rect">
            <a:avLst/>
          </a:prstGeom>
          <a:noFill/>
        </p:spPr>
        <p:txBody>
          <a:bodyPr wrap="none" rtlCol="0">
            <a:spAutoFit/>
          </a:bodyPr>
          <a:lstStyle/>
          <a:p>
            <a:r>
              <a:rPr lang="en-US" sz="1800">
                <a:solidFill>
                  <a:schemeClr val="bg1"/>
                </a:solidFill>
              </a:rPr>
              <a:t>September 25, 2024</a:t>
            </a:r>
            <a:endParaRPr lang="en-US" dirty="0"/>
          </a:p>
        </p:txBody>
      </p:sp>
    </p:spTree>
    <p:extLst>
      <p:ext uri="{BB962C8B-B14F-4D97-AF65-F5344CB8AC3E}">
        <p14:creationId xmlns:p14="http://schemas.microsoft.com/office/powerpoint/2010/main" val="15350968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descr="Southward view of the beach with an overcast sky. The sea has come across the dunes and into the parking lot.">
            <a:extLst>
              <a:ext uri="{FF2B5EF4-FFF2-40B4-BE49-F238E27FC236}">
                <a16:creationId xmlns:a16="http://schemas.microsoft.com/office/drawing/2014/main" id="{5F081C39-B94F-027A-D961-FAC514EBFB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8" t="1736" b="11313"/>
          <a:stretch/>
        </p:blipFill>
        <p:spPr>
          <a:xfrm>
            <a:off x="158795" y="3545185"/>
            <a:ext cx="4830395" cy="3157064"/>
          </a:xfrm>
          <a:prstGeom prst="rect">
            <a:avLst/>
          </a:prstGeom>
          <a:effectLst/>
        </p:spPr>
      </p:pic>
      <p:pic>
        <p:nvPicPr>
          <p:cNvPr id="4" name="Picture 3" descr="Northward view of the beach on an overcast day. The ocean has crossed over the beach and into a nearby pool of water.">
            <a:extLst>
              <a:ext uri="{FF2B5EF4-FFF2-40B4-BE49-F238E27FC236}">
                <a16:creationId xmlns:a16="http://schemas.microsoft.com/office/drawing/2014/main" id="{B6AA2CB8-1E45-4F38-B1E0-34385450E0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96"/>
          <a:stretch/>
        </p:blipFill>
        <p:spPr>
          <a:xfrm>
            <a:off x="6981507" y="3497872"/>
            <a:ext cx="4740139" cy="3157064"/>
          </a:xfrm>
          <a:prstGeom prst="rect">
            <a:avLst/>
          </a:prstGeom>
          <a:effectLst/>
        </p:spPr>
      </p:pic>
      <p:pic>
        <p:nvPicPr>
          <p:cNvPr id="2" name="Picture 2" descr="The beach on a cloudy day, with sea water encroaching past the dunes between two handicapped parking spaces.">
            <a:extLst>
              <a:ext uri="{FF2B5EF4-FFF2-40B4-BE49-F238E27FC236}">
                <a16:creationId xmlns:a16="http://schemas.microsoft.com/office/drawing/2014/main" id="{F9C9F509-E6C9-36FC-AFCE-2832991C399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522"/>
          <a:stretch/>
        </p:blipFill>
        <p:spPr bwMode="auto">
          <a:xfrm>
            <a:off x="3553351" y="1442895"/>
            <a:ext cx="5085295" cy="32219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36FE7FB-2783-B221-4E95-F48C7801B81C}"/>
              </a:ext>
            </a:extLst>
          </p:cNvPr>
          <p:cNvSpPr/>
          <p:nvPr/>
        </p:nvSpPr>
        <p:spPr>
          <a:xfrm>
            <a:off x="22159" y="133709"/>
            <a:ext cx="12147684" cy="1200329"/>
          </a:xfrm>
          <a:prstGeom prst="rect">
            <a:avLst/>
          </a:prstGeom>
          <a:noFill/>
        </p:spPr>
        <p:txBody>
          <a:bodyPr wrap="none" lIns="91440" tIns="45720" rIns="91440" bIns="45720" anchor="t">
            <a:spAutoFit/>
          </a:bodyPr>
          <a:lstStyle/>
          <a:p>
            <a:pPr algn="ctr"/>
            <a:r>
              <a:rPr lang="en-US" sz="3600" b="1" dirty="0">
                <a:ln w="1905"/>
                <a:solidFill>
                  <a:schemeClr val="bg1"/>
                </a:solidFill>
                <a:latin typeface="+mj-lt"/>
              </a:rPr>
              <a:t>The current beach site has become increasingly vulnerable </a:t>
            </a:r>
          </a:p>
          <a:p>
            <a:pPr algn="ctr"/>
            <a:r>
              <a:rPr lang="en-US" sz="3600" b="1" dirty="0">
                <a:ln w="1905"/>
                <a:solidFill>
                  <a:schemeClr val="bg1"/>
                </a:solidFill>
                <a:latin typeface="+mj-lt"/>
              </a:rPr>
              <a:t>to storms, high tides, and erosion over the past several decades.</a:t>
            </a:r>
            <a:r>
              <a:rPr lang="en-US" sz="3600" dirty="0">
                <a:ln w="1905"/>
                <a:solidFill>
                  <a:schemeClr val="bg1"/>
                </a:solidFill>
                <a:latin typeface="+mj-lt"/>
              </a:rPr>
              <a:t> </a:t>
            </a:r>
            <a:endParaRPr lang="en-US" sz="3600" cap="none" spc="0" dirty="0">
              <a:ln w="1905"/>
              <a:solidFill>
                <a:schemeClr val="bg1"/>
              </a:solidFill>
              <a:latin typeface="+mj-lt"/>
              <a:ea typeface="Calibri Light"/>
              <a:cs typeface="Calibri Light"/>
            </a:endParaRPr>
          </a:p>
        </p:txBody>
      </p:sp>
    </p:spTree>
    <p:extLst>
      <p:ext uri="{BB962C8B-B14F-4D97-AF65-F5344CB8AC3E}">
        <p14:creationId xmlns:p14="http://schemas.microsoft.com/office/powerpoint/2010/main" val="7973729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2" name="Group 1" descr="An aerial southward view of the recreational beach. Labels indicate the Atlantic Ocean on the left, Hook at the top, Tom's Cove on the right, and Tom's Cove Visitor Contact Station at the bottom. The middle is labeled 'Recreational Beach Parking Lot after being destroyed by &quot;Jonas&quot; in 2016'.">
            <a:extLst>
              <a:ext uri="{FF2B5EF4-FFF2-40B4-BE49-F238E27FC236}">
                <a16:creationId xmlns:a16="http://schemas.microsoft.com/office/drawing/2014/main" id="{0E3B1520-35FE-E551-22E7-42EF619CEF5B}"/>
              </a:ext>
            </a:extLst>
          </p:cNvPr>
          <p:cNvGrpSpPr/>
          <p:nvPr/>
        </p:nvGrpSpPr>
        <p:grpSpPr>
          <a:xfrm>
            <a:off x="946456" y="832174"/>
            <a:ext cx="5181600" cy="5862543"/>
            <a:chOff x="5224840" y="-10885"/>
            <a:chExt cx="5475818" cy="685800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840" y="-10885"/>
              <a:ext cx="4572000" cy="6858000"/>
            </a:xfrm>
            <a:prstGeom prst="rect">
              <a:avLst/>
            </a:prstGeom>
          </p:spPr>
        </p:pic>
        <p:cxnSp>
          <p:nvCxnSpPr>
            <p:cNvPr id="6" name="Straight Arrow Connector 5"/>
            <p:cNvCxnSpPr/>
            <p:nvPr/>
          </p:nvCxnSpPr>
          <p:spPr bwMode="auto">
            <a:xfrm flipH="1" flipV="1">
              <a:off x="9248624" y="5464629"/>
              <a:ext cx="28575" cy="4572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7796590" y="6008916"/>
              <a:ext cx="2895600" cy="276999"/>
            </a:xfrm>
            <a:prstGeom prst="rect">
              <a:avLst/>
            </a:prstGeom>
            <a:solidFill>
              <a:srgbClr val="0070C0"/>
            </a:solidFill>
          </p:spPr>
          <p:txBody>
            <a:bodyPr wrap="square" rtlCol="0">
              <a:spAutoFit/>
            </a:bodyPr>
            <a:lstStyle/>
            <a:p>
              <a:r>
                <a:rPr lang="en-US" sz="1200" b="1" dirty="0">
                  <a:solidFill>
                    <a:schemeClr val="bg2"/>
                  </a:solidFill>
                  <a:latin typeface="Constantia" panose="02030602050306030303" pitchFamily="18" charset="0"/>
                </a:rPr>
                <a:t>Toms Cove Visitor Contact Station</a:t>
              </a:r>
            </a:p>
          </p:txBody>
        </p:sp>
        <p:sp>
          <p:nvSpPr>
            <p:cNvPr id="37" name="TextBox 36"/>
            <p:cNvSpPr txBox="1"/>
            <p:nvPr/>
          </p:nvSpPr>
          <p:spPr>
            <a:xfrm>
              <a:off x="8558591" y="522516"/>
              <a:ext cx="690033" cy="276999"/>
            </a:xfrm>
            <a:prstGeom prst="rect">
              <a:avLst/>
            </a:prstGeom>
            <a:solidFill>
              <a:srgbClr val="0070C0"/>
            </a:solidFill>
          </p:spPr>
          <p:txBody>
            <a:bodyPr wrap="square" rtlCol="0">
              <a:spAutoFit/>
            </a:bodyPr>
            <a:lstStyle/>
            <a:p>
              <a:r>
                <a:rPr lang="en-US" sz="1200" b="1" dirty="0">
                  <a:solidFill>
                    <a:schemeClr val="bg1"/>
                  </a:solidFill>
                  <a:latin typeface="Constantia" panose="02030602050306030303" pitchFamily="18" charset="0"/>
                </a:rPr>
                <a:t>Hook</a:t>
              </a:r>
            </a:p>
          </p:txBody>
        </p:sp>
        <p:sp>
          <p:nvSpPr>
            <p:cNvPr id="38" name="TextBox 37"/>
            <p:cNvSpPr txBox="1"/>
            <p:nvPr/>
          </p:nvSpPr>
          <p:spPr>
            <a:xfrm>
              <a:off x="8653841" y="1970316"/>
              <a:ext cx="1066800" cy="324033"/>
            </a:xfrm>
            <a:prstGeom prst="rect">
              <a:avLst/>
            </a:prstGeom>
            <a:solidFill>
              <a:srgbClr val="0070C0"/>
            </a:solidFill>
          </p:spPr>
          <p:txBody>
            <a:bodyPr wrap="square" rtlCol="0">
              <a:spAutoFit/>
            </a:bodyPr>
            <a:lstStyle/>
            <a:p>
              <a:r>
                <a:rPr lang="en-US" sz="1200" b="1" dirty="0">
                  <a:solidFill>
                    <a:schemeClr val="bg1"/>
                  </a:solidFill>
                  <a:latin typeface="Constantia" panose="02030602050306030303" pitchFamily="18" charset="0"/>
                </a:rPr>
                <a:t>Toms Cove</a:t>
              </a:r>
            </a:p>
          </p:txBody>
        </p:sp>
        <p:sp>
          <p:nvSpPr>
            <p:cNvPr id="39" name="TextBox 38"/>
            <p:cNvSpPr txBox="1"/>
            <p:nvPr/>
          </p:nvSpPr>
          <p:spPr>
            <a:xfrm>
              <a:off x="5301040" y="1436916"/>
              <a:ext cx="1333500" cy="276999"/>
            </a:xfrm>
            <a:prstGeom prst="rect">
              <a:avLst/>
            </a:prstGeom>
            <a:solidFill>
              <a:srgbClr val="0070C0"/>
            </a:solidFill>
          </p:spPr>
          <p:txBody>
            <a:bodyPr wrap="square" rtlCol="0">
              <a:spAutoFit/>
            </a:bodyPr>
            <a:lstStyle/>
            <a:p>
              <a:r>
                <a:rPr lang="en-US" sz="1200" b="1" dirty="0">
                  <a:solidFill>
                    <a:schemeClr val="bg1"/>
                  </a:solidFill>
                  <a:latin typeface="Constantia" panose="02030602050306030303" pitchFamily="18" charset="0"/>
                </a:rPr>
                <a:t>Atlantic Ocean</a:t>
              </a:r>
            </a:p>
          </p:txBody>
        </p:sp>
        <p:sp>
          <p:nvSpPr>
            <p:cNvPr id="2050" name="Freeform 2049"/>
            <p:cNvSpPr/>
            <p:nvPr/>
          </p:nvSpPr>
          <p:spPr bwMode="auto">
            <a:xfrm>
              <a:off x="6167815" y="2275115"/>
              <a:ext cx="1543050" cy="4533900"/>
            </a:xfrm>
            <a:custGeom>
              <a:avLst/>
              <a:gdLst>
                <a:gd name="connsiteX0" fmla="*/ 390525 w 1543050"/>
                <a:gd name="connsiteY0" fmla="*/ 0 h 4533900"/>
                <a:gd name="connsiteX1" fmla="*/ 752475 w 1543050"/>
                <a:gd name="connsiteY1" fmla="*/ 38100 h 4533900"/>
                <a:gd name="connsiteX2" fmla="*/ 685800 w 1543050"/>
                <a:gd name="connsiteY2" fmla="*/ 685800 h 4533900"/>
                <a:gd name="connsiteX3" fmla="*/ 638175 w 1543050"/>
                <a:gd name="connsiteY3" fmla="*/ 1228725 h 4533900"/>
                <a:gd name="connsiteX4" fmla="*/ 695325 w 1543050"/>
                <a:gd name="connsiteY4" fmla="*/ 1885950 h 4533900"/>
                <a:gd name="connsiteX5" fmla="*/ 781050 w 1543050"/>
                <a:gd name="connsiteY5" fmla="*/ 2428875 h 4533900"/>
                <a:gd name="connsiteX6" fmla="*/ 885825 w 1543050"/>
                <a:gd name="connsiteY6" fmla="*/ 3228975 h 4533900"/>
                <a:gd name="connsiteX7" fmla="*/ 942975 w 1543050"/>
                <a:gd name="connsiteY7" fmla="*/ 3638550 h 4533900"/>
                <a:gd name="connsiteX8" fmla="*/ 1171575 w 1543050"/>
                <a:gd name="connsiteY8" fmla="*/ 4076700 h 4533900"/>
                <a:gd name="connsiteX9" fmla="*/ 1543050 w 1543050"/>
                <a:gd name="connsiteY9" fmla="*/ 4533900 h 4533900"/>
                <a:gd name="connsiteX10" fmla="*/ 942975 w 1543050"/>
                <a:gd name="connsiteY10" fmla="*/ 4524375 h 4533900"/>
                <a:gd name="connsiteX11" fmla="*/ 676275 w 1543050"/>
                <a:gd name="connsiteY11" fmla="*/ 4124325 h 4533900"/>
                <a:gd name="connsiteX12" fmla="*/ 400050 w 1543050"/>
                <a:gd name="connsiteY12" fmla="*/ 3476625 h 4533900"/>
                <a:gd name="connsiteX13" fmla="*/ 276225 w 1543050"/>
                <a:gd name="connsiteY13" fmla="*/ 2667000 h 4533900"/>
                <a:gd name="connsiteX14" fmla="*/ 152400 w 1543050"/>
                <a:gd name="connsiteY14" fmla="*/ 2457450 h 4533900"/>
                <a:gd name="connsiteX15" fmla="*/ 152400 w 1543050"/>
                <a:gd name="connsiteY15" fmla="*/ 1581150 h 4533900"/>
                <a:gd name="connsiteX16" fmla="*/ 57150 w 1543050"/>
                <a:gd name="connsiteY16" fmla="*/ 1304925 h 4533900"/>
                <a:gd name="connsiteX17" fmla="*/ 0 w 1543050"/>
                <a:gd name="connsiteY17" fmla="*/ 1019175 h 4533900"/>
                <a:gd name="connsiteX18" fmla="*/ 142875 w 1543050"/>
                <a:gd name="connsiteY18" fmla="*/ 514350 h 4533900"/>
                <a:gd name="connsiteX19" fmla="*/ 333375 w 1543050"/>
                <a:gd name="connsiteY19" fmla="*/ 104775 h 4533900"/>
                <a:gd name="connsiteX20" fmla="*/ 390525 w 1543050"/>
                <a:gd name="connsiteY20" fmla="*/ 0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3050" h="4533900">
                  <a:moveTo>
                    <a:pt x="390525" y="0"/>
                  </a:moveTo>
                  <a:lnTo>
                    <a:pt x="752475" y="38100"/>
                  </a:lnTo>
                  <a:lnTo>
                    <a:pt x="685800" y="685800"/>
                  </a:lnTo>
                  <a:lnTo>
                    <a:pt x="638175" y="1228725"/>
                  </a:lnTo>
                  <a:lnTo>
                    <a:pt x="695325" y="1885950"/>
                  </a:lnTo>
                  <a:lnTo>
                    <a:pt x="781050" y="2428875"/>
                  </a:lnTo>
                  <a:lnTo>
                    <a:pt x="885825" y="3228975"/>
                  </a:lnTo>
                  <a:lnTo>
                    <a:pt x="942975" y="3638550"/>
                  </a:lnTo>
                  <a:lnTo>
                    <a:pt x="1171575" y="4076700"/>
                  </a:lnTo>
                  <a:lnTo>
                    <a:pt x="1543050" y="4533900"/>
                  </a:lnTo>
                  <a:lnTo>
                    <a:pt x="942975" y="4524375"/>
                  </a:lnTo>
                  <a:lnTo>
                    <a:pt x="676275" y="4124325"/>
                  </a:lnTo>
                  <a:lnTo>
                    <a:pt x="400050" y="3476625"/>
                  </a:lnTo>
                  <a:lnTo>
                    <a:pt x="276225" y="2667000"/>
                  </a:lnTo>
                  <a:lnTo>
                    <a:pt x="152400" y="2457450"/>
                  </a:lnTo>
                  <a:lnTo>
                    <a:pt x="152400" y="1581150"/>
                  </a:lnTo>
                  <a:lnTo>
                    <a:pt x="57150" y="1304925"/>
                  </a:lnTo>
                  <a:lnTo>
                    <a:pt x="0" y="1019175"/>
                  </a:lnTo>
                  <a:lnTo>
                    <a:pt x="142875" y="514350"/>
                  </a:lnTo>
                  <a:lnTo>
                    <a:pt x="333375" y="104775"/>
                  </a:lnTo>
                  <a:lnTo>
                    <a:pt x="390525" y="0"/>
                  </a:lnTo>
                  <a:close/>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ahoma" charset="0"/>
              </a:endParaRPr>
            </a:p>
          </p:txBody>
        </p:sp>
        <p:sp>
          <p:nvSpPr>
            <p:cNvPr id="48" name="TextBox 47"/>
            <p:cNvSpPr txBox="1"/>
            <p:nvPr/>
          </p:nvSpPr>
          <p:spPr>
            <a:xfrm>
              <a:off x="8320465" y="2928917"/>
              <a:ext cx="2380193" cy="646331"/>
            </a:xfrm>
            <a:prstGeom prst="rect">
              <a:avLst/>
            </a:prstGeom>
            <a:solidFill>
              <a:srgbClr val="0070C0"/>
            </a:solidFill>
          </p:spPr>
          <p:txBody>
            <a:bodyPr wrap="square" rtlCol="0">
              <a:spAutoFit/>
            </a:bodyPr>
            <a:lstStyle/>
            <a:p>
              <a:r>
                <a:rPr lang="en-US" sz="1200" b="1" dirty="0">
                  <a:solidFill>
                    <a:schemeClr val="bg1"/>
                  </a:solidFill>
                  <a:latin typeface="Constantia" panose="02030602050306030303" pitchFamily="18" charset="0"/>
                </a:rPr>
                <a:t>Recreational Beach Parking Lot after being destroyed by “Jonas” in 2016</a:t>
              </a:r>
            </a:p>
          </p:txBody>
        </p:sp>
        <p:cxnSp>
          <p:nvCxnSpPr>
            <p:cNvPr id="49" name="Straight Arrow Connector 48"/>
            <p:cNvCxnSpPr/>
            <p:nvPr/>
          </p:nvCxnSpPr>
          <p:spPr bwMode="auto">
            <a:xfrm flipH="1">
              <a:off x="6738259" y="3303815"/>
              <a:ext cx="1562099" cy="22479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p:nvPr/>
          </p:nvCxnSpPr>
          <p:spPr bwMode="auto">
            <a:xfrm flipH="1" flipV="1">
              <a:off x="6634541" y="2808516"/>
              <a:ext cx="1665817" cy="371475"/>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 name="Picture 2" descr="Sand and rack piled high against wooden fences, leaving only a few inches of the fence visible.">
            <a:extLst>
              <a:ext uri="{FF2B5EF4-FFF2-40B4-BE49-F238E27FC236}">
                <a16:creationId xmlns:a16="http://schemas.microsoft.com/office/drawing/2014/main" id="{C851F9A6-9E6F-0051-48AF-DDDB86EF3E7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52" t="21824" r="2414"/>
          <a:stretch/>
        </p:blipFill>
        <p:spPr bwMode="auto">
          <a:xfrm>
            <a:off x="6887730" y="833116"/>
            <a:ext cx="3938412" cy="251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muddy beach with tire tracks in the foreground.">
            <a:extLst>
              <a:ext uri="{FF2B5EF4-FFF2-40B4-BE49-F238E27FC236}">
                <a16:creationId xmlns:a16="http://schemas.microsoft.com/office/drawing/2014/main" id="{4257E379-EAE4-BAA3-4CD6-AE1E925E9C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9201" y="3897770"/>
            <a:ext cx="3906941" cy="2513083"/>
          </a:xfrm>
          <a:prstGeom prst="rect">
            <a:avLst/>
          </a:prstGeom>
          <a:effectLst/>
        </p:spPr>
      </p:pic>
      <p:sp>
        <p:nvSpPr>
          <p:cNvPr id="7" name="Rectangle 6">
            <a:extLst>
              <a:ext uri="{FF2B5EF4-FFF2-40B4-BE49-F238E27FC236}">
                <a16:creationId xmlns:a16="http://schemas.microsoft.com/office/drawing/2014/main" id="{95A01F39-A2AF-9797-5E59-35CB541F67DD}"/>
              </a:ext>
            </a:extLst>
          </p:cNvPr>
          <p:cNvSpPr/>
          <p:nvPr/>
        </p:nvSpPr>
        <p:spPr>
          <a:xfrm>
            <a:off x="801" y="133709"/>
            <a:ext cx="12122949" cy="646331"/>
          </a:xfrm>
          <a:prstGeom prst="rect">
            <a:avLst/>
          </a:prstGeom>
          <a:noFill/>
        </p:spPr>
        <p:txBody>
          <a:bodyPr wrap="square" lIns="91440" tIns="45720" rIns="91440" bIns="45720">
            <a:spAutoFit/>
          </a:bodyPr>
          <a:lstStyle/>
          <a:p>
            <a:pPr algn="ctr"/>
            <a:r>
              <a:rPr lang="en-US" sz="3600" b="1" dirty="0">
                <a:ln w="1905"/>
                <a:solidFill>
                  <a:schemeClr val="bg1"/>
                </a:solidFill>
                <a:latin typeface="+mj-lt"/>
              </a:rPr>
              <a:t>Resulting in repeated damage to beach facilities</a:t>
            </a:r>
            <a:endParaRPr lang="en-US" sz="3600" b="1" cap="none" spc="0" dirty="0">
              <a:ln w="1905"/>
              <a:solidFill>
                <a:schemeClr val="bg1"/>
              </a:solidFill>
              <a:latin typeface="+mj-lt"/>
            </a:endParaRPr>
          </a:p>
        </p:txBody>
      </p:sp>
    </p:spTree>
    <p:extLst>
      <p:ext uri="{BB962C8B-B14F-4D97-AF65-F5344CB8AC3E}">
        <p14:creationId xmlns:p14="http://schemas.microsoft.com/office/powerpoint/2010/main" val="286839329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1266" name="Picture 2" descr="A view of a flat beach with piles of sand on the right. In the distance is a truck, a dump truck, and two pieces of construction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08" y="1058142"/>
            <a:ext cx="7039873" cy="52799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84635" y="169824"/>
            <a:ext cx="4795486" cy="646331"/>
          </a:xfrm>
          <a:prstGeom prst="rect">
            <a:avLst/>
          </a:prstGeom>
          <a:noFill/>
        </p:spPr>
        <p:txBody>
          <a:bodyPr wrap="square" lIns="91440" tIns="45720" rIns="91440" bIns="45720">
            <a:spAutoFit/>
          </a:bodyPr>
          <a:lstStyle/>
          <a:p>
            <a:pPr algn="ctr"/>
            <a:r>
              <a:rPr lang="en-US" sz="3600" b="1" dirty="0">
                <a:ln w="1905"/>
                <a:solidFill>
                  <a:schemeClr val="bg1"/>
                </a:solidFill>
                <a:latin typeface="+mj-lt"/>
              </a:rPr>
              <a:t>Requiring costly repairs</a:t>
            </a:r>
          </a:p>
        </p:txBody>
      </p:sp>
      <p:sp>
        <p:nvSpPr>
          <p:cNvPr id="2" name="TextBox 1">
            <a:extLst>
              <a:ext uri="{FF2B5EF4-FFF2-40B4-BE49-F238E27FC236}">
                <a16:creationId xmlns:a16="http://schemas.microsoft.com/office/drawing/2014/main" id="{0F57B411-AB40-6CCF-4441-33DBD1310749}"/>
              </a:ext>
            </a:extLst>
          </p:cNvPr>
          <p:cNvSpPr txBox="1"/>
          <p:nvPr/>
        </p:nvSpPr>
        <p:spPr>
          <a:xfrm>
            <a:off x="6928450" y="2828835"/>
            <a:ext cx="5298509" cy="1754326"/>
          </a:xfrm>
          <a:prstGeom prst="rect">
            <a:avLst/>
          </a:prstGeom>
          <a:noFill/>
        </p:spPr>
        <p:txBody>
          <a:bodyPr wrap="square" rtlCol="0">
            <a:spAutoFit/>
          </a:bodyPr>
          <a:lstStyle/>
          <a:p>
            <a:pPr algn="ctr"/>
            <a:r>
              <a:rPr lang="en-US" sz="3600" dirty="0">
                <a:solidFill>
                  <a:schemeClr val="bg1"/>
                </a:solidFill>
                <a:effectLst/>
                <a:latin typeface="+mj-lt"/>
                <a:ea typeface="Calibri" panose="020F0502020204030204" pitchFamily="34" charset="0"/>
              </a:rPr>
              <a:t>$100,000-400,000/year</a:t>
            </a:r>
          </a:p>
          <a:p>
            <a:pPr algn="ctr"/>
            <a:endParaRPr lang="en-US" sz="3600" dirty="0">
              <a:solidFill>
                <a:schemeClr val="bg1"/>
              </a:solidFill>
              <a:effectLst/>
              <a:latin typeface="+mj-lt"/>
              <a:ea typeface="Calibri" panose="020F0502020204030204" pitchFamily="34" charset="0"/>
            </a:endParaRPr>
          </a:p>
          <a:p>
            <a:pPr algn="ctr"/>
            <a:r>
              <a:rPr lang="en-US" sz="3600" dirty="0">
                <a:solidFill>
                  <a:schemeClr val="bg1"/>
                </a:solidFill>
                <a:effectLst/>
                <a:latin typeface="+mj-lt"/>
                <a:ea typeface="Calibri" panose="020F0502020204030204" pitchFamily="34" charset="0"/>
              </a:rPr>
              <a:t>$15M since 2003</a:t>
            </a:r>
            <a:endParaRPr lang="en-US" sz="3600" dirty="0">
              <a:solidFill>
                <a:schemeClr val="bg1"/>
              </a:solidFill>
              <a:latin typeface="+mj-lt"/>
            </a:endParaRPr>
          </a:p>
        </p:txBody>
      </p:sp>
    </p:spTree>
    <p:extLst>
      <p:ext uri="{BB962C8B-B14F-4D97-AF65-F5344CB8AC3E}">
        <p14:creationId xmlns:p14="http://schemas.microsoft.com/office/powerpoint/2010/main" val="17523496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descr="An aerial view of the Chincoteague beach and hook that depicts the Atlantic Ocean washing across the land into Tom's Cove."/>
          <p:cNvPicPr>
            <a:picLocks noChangeAspect="1"/>
          </p:cNvPicPr>
          <p:nvPr/>
        </p:nvPicPr>
        <p:blipFill rotWithShape="1">
          <a:blip r:embed="rId3" cstate="print">
            <a:extLst>
              <a:ext uri="{28A0092B-C50C-407E-A947-70E740481C1C}">
                <a14:useLocalDpi xmlns:a14="http://schemas.microsoft.com/office/drawing/2010/main" val="0"/>
              </a:ext>
            </a:extLst>
          </a:blip>
          <a:srcRect t="8123" b="2619"/>
          <a:stretch/>
        </p:blipFill>
        <p:spPr>
          <a:xfrm>
            <a:off x="1611682" y="13420"/>
            <a:ext cx="9144000" cy="5861816"/>
          </a:xfrm>
          <a:prstGeom prst="rect">
            <a:avLst/>
          </a:prstGeom>
        </p:spPr>
      </p:pic>
      <p:sp>
        <p:nvSpPr>
          <p:cNvPr id="3" name="Freeform 2"/>
          <p:cNvSpPr/>
          <p:nvPr/>
        </p:nvSpPr>
        <p:spPr bwMode="auto">
          <a:xfrm>
            <a:off x="4072467" y="2980267"/>
            <a:ext cx="5012266" cy="2260600"/>
          </a:xfrm>
          <a:custGeom>
            <a:avLst/>
            <a:gdLst>
              <a:gd name="connsiteX0" fmla="*/ 186266 w 5012266"/>
              <a:gd name="connsiteY0" fmla="*/ 0 h 2260600"/>
              <a:gd name="connsiteX1" fmla="*/ 812800 w 5012266"/>
              <a:gd name="connsiteY1" fmla="*/ 338666 h 2260600"/>
              <a:gd name="connsiteX2" fmla="*/ 1236133 w 5012266"/>
              <a:gd name="connsiteY2" fmla="*/ 533400 h 2260600"/>
              <a:gd name="connsiteX3" fmla="*/ 1651000 w 5012266"/>
              <a:gd name="connsiteY3" fmla="*/ 770466 h 2260600"/>
              <a:gd name="connsiteX4" fmla="*/ 1964266 w 5012266"/>
              <a:gd name="connsiteY4" fmla="*/ 863600 h 2260600"/>
              <a:gd name="connsiteX5" fmla="*/ 2590800 w 5012266"/>
              <a:gd name="connsiteY5" fmla="*/ 1193800 h 2260600"/>
              <a:gd name="connsiteX6" fmla="*/ 3259666 w 5012266"/>
              <a:gd name="connsiteY6" fmla="*/ 1456266 h 2260600"/>
              <a:gd name="connsiteX7" fmla="*/ 3911600 w 5012266"/>
              <a:gd name="connsiteY7" fmla="*/ 1735666 h 2260600"/>
              <a:gd name="connsiteX8" fmla="*/ 4656666 w 5012266"/>
              <a:gd name="connsiteY8" fmla="*/ 2040466 h 2260600"/>
              <a:gd name="connsiteX9" fmla="*/ 5012266 w 5012266"/>
              <a:gd name="connsiteY9" fmla="*/ 2175933 h 2260600"/>
              <a:gd name="connsiteX10" fmla="*/ 4673600 w 5012266"/>
              <a:gd name="connsiteY10" fmla="*/ 2260600 h 2260600"/>
              <a:gd name="connsiteX11" fmla="*/ 3225800 w 5012266"/>
              <a:gd name="connsiteY11" fmla="*/ 1651000 h 2260600"/>
              <a:gd name="connsiteX12" fmla="*/ 2404533 w 5012266"/>
              <a:gd name="connsiteY12" fmla="*/ 1329266 h 2260600"/>
              <a:gd name="connsiteX13" fmla="*/ 1735666 w 5012266"/>
              <a:gd name="connsiteY13" fmla="*/ 1016000 h 2260600"/>
              <a:gd name="connsiteX14" fmla="*/ 1295400 w 5012266"/>
              <a:gd name="connsiteY14" fmla="*/ 795866 h 2260600"/>
              <a:gd name="connsiteX15" fmla="*/ 889000 w 5012266"/>
              <a:gd name="connsiteY15" fmla="*/ 550333 h 2260600"/>
              <a:gd name="connsiteX16" fmla="*/ 508000 w 5012266"/>
              <a:gd name="connsiteY16" fmla="*/ 330200 h 2260600"/>
              <a:gd name="connsiteX17" fmla="*/ 287866 w 5012266"/>
              <a:gd name="connsiteY17" fmla="*/ 186266 h 2260600"/>
              <a:gd name="connsiteX18" fmla="*/ 42333 w 5012266"/>
              <a:gd name="connsiteY18" fmla="*/ 67733 h 2260600"/>
              <a:gd name="connsiteX19" fmla="*/ 0 w 5012266"/>
              <a:gd name="connsiteY19" fmla="*/ 33866 h 2260600"/>
              <a:gd name="connsiteX20" fmla="*/ 186266 w 5012266"/>
              <a:gd name="connsiteY20" fmla="*/ 0 h 22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12266" h="2260600">
                <a:moveTo>
                  <a:pt x="186266" y="0"/>
                </a:moveTo>
                <a:lnTo>
                  <a:pt x="812800" y="338666"/>
                </a:lnTo>
                <a:lnTo>
                  <a:pt x="1236133" y="533400"/>
                </a:lnTo>
                <a:lnTo>
                  <a:pt x="1651000" y="770466"/>
                </a:lnTo>
                <a:lnTo>
                  <a:pt x="1964266" y="863600"/>
                </a:lnTo>
                <a:lnTo>
                  <a:pt x="2590800" y="1193800"/>
                </a:lnTo>
                <a:lnTo>
                  <a:pt x="3259666" y="1456266"/>
                </a:lnTo>
                <a:lnTo>
                  <a:pt x="3911600" y="1735666"/>
                </a:lnTo>
                <a:lnTo>
                  <a:pt x="4656666" y="2040466"/>
                </a:lnTo>
                <a:lnTo>
                  <a:pt x="5012266" y="2175933"/>
                </a:lnTo>
                <a:lnTo>
                  <a:pt x="4673600" y="2260600"/>
                </a:lnTo>
                <a:lnTo>
                  <a:pt x="3225800" y="1651000"/>
                </a:lnTo>
                <a:lnTo>
                  <a:pt x="2404533" y="1329266"/>
                </a:lnTo>
                <a:lnTo>
                  <a:pt x="1735666" y="1016000"/>
                </a:lnTo>
                <a:lnTo>
                  <a:pt x="1295400" y="795866"/>
                </a:lnTo>
                <a:lnTo>
                  <a:pt x="889000" y="550333"/>
                </a:lnTo>
                <a:lnTo>
                  <a:pt x="508000" y="330200"/>
                </a:lnTo>
                <a:lnTo>
                  <a:pt x="287866" y="186266"/>
                </a:lnTo>
                <a:lnTo>
                  <a:pt x="42333" y="67733"/>
                </a:lnTo>
                <a:lnTo>
                  <a:pt x="0" y="33866"/>
                </a:lnTo>
                <a:lnTo>
                  <a:pt x="186266" y="0"/>
                </a:lnTo>
                <a:close/>
              </a:path>
            </a:pathLst>
          </a:cu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latin typeface="Tahoma" charset="0"/>
            </a:endParaRPr>
          </a:p>
        </p:txBody>
      </p:sp>
      <p:cxnSp>
        <p:nvCxnSpPr>
          <p:cNvPr id="6" name="Straight Arrow Connector 5"/>
          <p:cNvCxnSpPr/>
          <p:nvPr/>
        </p:nvCxnSpPr>
        <p:spPr bwMode="auto">
          <a:xfrm flipH="1">
            <a:off x="8610600" y="3352801"/>
            <a:ext cx="76200" cy="757767"/>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7467600" y="3075802"/>
            <a:ext cx="2667000"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FFFFFF"/>
                </a:solidFill>
                <a:latin typeface="Constantia" panose="02030602050306030303" pitchFamily="18" charset="0"/>
              </a:rPr>
              <a:t>Toms Cove Visitor Contact Station</a:t>
            </a:r>
          </a:p>
        </p:txBody>
      </p:sp>
      <p:sp>
        <p:nvSpPr>
          <p:cNvPr id="30" name="TextBox 29"/>
          <p:cNvSpPr txBox="1"/>
          <p:nvPr/>
        </p:nvSpPr>
        <p:spPr>
          <a:xfrm>
            <a:off x="3048000" y="4980802"/>
            <a:ext cx="2667000" cy="461665"/>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FFFFFF"/>
                </a:solidFill>
                <a:latin typeface="Constantia" panose="02030602050306030303" pitchFamily="18" charset="0"/>
              </a:rPr>
              <a:t>Recreational Beach Parking Lot destroyed by “Jonas” in 2016</a:t>
            </a:r>
          </a:p>
        </p:txBody>
      </p:sp>
      <p:cxnSp>
        <p:nvCxnSpPr>
          <p:cNvPr id="32" name="Straight Arrow Connector 31"/>
          <p:cNvCxnSpPr/>
          <p:nvPr/>
        </p:nvCxnSpPr>
        <p:spPr bwMode="auto">
          <a:xfrm flipV="1">
            <a:off x="3962401" y="3505201"/>
            <a:ext cx="1265767" cy="14756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V="1">
            <a:off x="5334000" y="4805753"/>
            <a:ext cx="2667000" cy="405881"/>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4415368" y="990601"/>
            <a:ext cx="690033"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FFFFFF"/>
                </a:solidFill>
                <a:latin typeface="Constantia" panose="02030602050306030303" pitchFamily="18" charset="0"/>
              </a:rPr>
              <a:t>Hook</a:t>
            </a:r>
          </a:p>
        </p:txBody>
      </p:sp>
      <p:sp>
        <p:nvSpPr>
          <p:cNvPr id="38" name="TextBox 37"/>
          <p:cNvSpPr txBox="1"/>
          <p:nvPr/>
        </p:nvSpPr>
        <p:spPr>
          <a:xfrm>
            <a:off x="6667500" y="2286001"/>
            <a:ext cx="952500"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FFFFFF"/>
                </a:solidFill>
                <a:latin typeface="Constantia" panose="02030602050306030303" pitchFamily="18" charset="0"/>
              </a:rPr>
              <a:t>Toms Cove</a:t>
            </a:r>
          </a:p>
        </p:txBody>
      </p:sp>
      <p:sp>
        <p:nvSpPr>
          <p:cNvPr id="39" name="TextBox 38"/>
          <p:cNvSpPr txBox="1"/>
          <p:nvPr/>
        </p:nvSpPr>
        <p:spPr>
          <a:xfrm>
            <a:off x="1828800" y="3713203"/>
            <a:ext cx="2667000"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FFFFFF"/>
                </a:solidFill>
                <a:latin typeface="Constantia" panose="02030602050306030303" pitchFamily="18" charset="0"/>
              </a:rPr>
              <a:t>Atlantic Ocean</a:t>
            </a:r>
          </a:p>
        </p:txBody>
      </p:sp>
      <p:sp>
        <p:nvSpPr>
          <p:cNvPr id="4" name="Rectangle 3"/>
          <p:cNvSpPr/>
          <p:nvPr/>
        </p:nvSpPr>
        <p:spPr>
          <a:xfrm>
            <a:off x="181627" y="5758691"/>
            <a:ext cx="11828745" cy="1200329"/>
          </a:xfrm>
          <a:prstGeom prst="rect">
            <a:avLst/>
          </a:prstGeom>
          <a:noFill/>
        </p:spPr>
        <p:txBody>
          <a:bodyPr wrap="square" lIns="91440" tIns="45720" rIns="91440" bIns="45720">
            <a:spAutoFit/>
          </a:bodyPr>
          <a:lstStyle/>
          <a:p>
            <a:pPr algn="ctr" eaLnBrk="0" fontAlgn="base" hangingPunct="0">
              <a:spcBef>
                <a:spcPct val="0"/>
              </a:spcBef>
              <a:spcAft>
                <a:spcPct val="0"/>
              </a:spcAft>
            </a:pPr>
            <a:r>
              <a:rPr lang="en-US" sz="3600" b="1" dirty="0">
                <a:ln w="1905"/>
                <a:solidFill>
                  <a:srgbClr val="FFFFFF"/>
                </a:solidFill>
                <a:latin typeface="Calibri Light" panose="020F0302020204030204" pitchFamily="34" charset="0"/>
                <a:cs typeface="Calibri Light" panose="020F0302020204030204" pitchFamily="34" charset="0"/>
              </a:rPr>
              <a:t>Even moderate storms pose a significant threat.</a:t>
            </a:r>
          </a:p>
          <a:p>
            <a:pPr algn="ctr" eaLnBrk="0" fontAlgn="base" hangingPunct="0">
              <a:spcBef>
                <a:spcPct val="0"/>
              </a:spcBef>
              <a:spcAft>
                <a:spcPct val="0"/>
              </a:spcAft>
            </a:pPr>
            <a:r>
              <a:rPr lang="en-US" sz="3600" b="1" dirty="0">
                <a:ln w="1905"/>
                <a:solidFill>
                  <a:srgbClr val="FFFFFF"/>
                </a:solidFill>
                <a:latin typeface="Calibri Light" panose="020F0302020204030204" pitchFamily="34" charset="0"/>
                <a:cs typeface="Calibri Light" panose="020F0302020204030204" pitchFamily="34" charset="0"/>
              </a:rPr>
              <a:t>Repair costs for WS Jonas in 2016 = $600,000 </a:t>
            </a:r>
          </a:p>
        </p:txBody>
      </p:sp>
      <p:sp>
        <p:nvSpPr>
          <p:cNvPr id="14" name="TextBox 13"/>
          <p:cNvSpPr txBox="1"/>
          <p:nvPr/>
        </p:nvSpPr>
        <p:spPr>
          <a:xfrm>
            <a:off x="3784600" y="2424500"/>
            <a:ext cx="1168400" cy="276999"/>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FFFFFF"/>
                </a:solidFill>
                <a:latin typeface="Constantia" panose="02030602050306030303" pitchFamily="18" charset="0"/>
              </a:rPr>
              <a:t>Overwash</a:t>
            </a:r>
          </a:p>
        </p:txBody>
      </p:sp>
      <p:sp>
        <p:nvSpPr>
          <p:cNvPr id="7" name="TextBox 6">
            <a:extLst>
              <a:ext uri="{FF2B5EF4-FFF2-40B4-BE49-F238E27FC236}">
                <a16:creationId xmlns:a16="http://schemas.microsoft.com/office/drawing/2014/main" id="{9696FB5D-DBDA-301C-0693-2000CD5B58D9}"/>
              </a:ext>
            </a:extLst>
          </p:cNvPr>
          <p:cNvSpPr txBox="1"/>
          <p:nvPr/>
        </p:nvSpPr>
        <p:spPr>
          <a:xfrm>
            <a:off x="8341468" y="5633937"/>
            <a:ext cx="241894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Tahoma"/>
                <a:cs typeface="Tahoma"/>
              </a:rPr>
              <a:t>Patrick J. Hendrickson/Highcamera.com</a:t>
            </a:r>
            <a:endParaRPr lang="en-US" sz="1000" dirty="0"/>
          </a:p>
        </p:txBody>
      </p:sp>
    </p:spTree>
    <p:extLst>
      <p:ext uri="{BB962C8B-B14F-4D97-AF65-F5344CB8AC3E}">
        <p14:creationId xmlns:p14="http://schemas.microsoft.com/office/powerpoint/2010/main" val="40377068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9" name="Content Placeholder 4" descr="A 2006 aerial photo depicting the beach and parallel trail."/>
          <p:cNvPicPr>
            <a:picLocks noGrp="1" noChangeAspect="1"/>
          </p:cNvPicPr>
          <p:nvPr>
            <p:ph idx="1"/>
          </p:nvPr>
        </p:nvPicPr>
        <p:blipFill rotWithShape="1">
          <a:blip r:embed="rId3">
            <a:extLst>
              <a:ext uri="{28A0092B-C50C-407E-A947-70E740481C1C}">
                <a14:useLocalDpi xmlns:a14="http://schemas.microsoft.com/office/drawing/2010/main" val="0"/>
              </a:ext>
            </a:extLst>
          </a:blip>
          <a:srcRect r="66132"/>
          <a:stretch/>
        </p:blipFill>
        <p:spPr>
          <a:xfrm>
            <a:off x="1536701" y="755311"/>
            <a:ext cx="3975441" cy="4572000"/>
          </a:xfrm>
        </p:spPr>
      </p:pic>
      <p:pic>
        <p:nvPicPr>
          <p:cNvPr id="10" name="Content Placeholder 4" descr="A 2011 aerial photo depicting the beach, with water having covered the trail."/>
          <p:cNvPicPr>
            <a:picLocks noChangeAspect="1"/>
          </p:cNvPicPr>
          <p:nvPr/>
        </p:nvPicPr>
        <p:blipFill rotWithShape="1">
          <a:blip r:embed="rId3">
            <a:extLst>
              <a:ext uri="{28A0092B-C50C-407E-A947-70E740481C1C}">
                <a14:useLocalDpi xmlns:a14="http://schemas.microsoft.com/office/drawing/2010/main" val="0"/>
              </a:ext>
            </a:extLst>
          </a:blip>
          <a:srcRect l="55479"/>
          <a:stretch/>
        </p:blipFill>
        <p:spPr bwMode="auto">
          <a:xfrm>
            <a:off x="5454746" y="755311"/>
            <a:ext cx="5225954" cy="4572000"/>
          </a:xfrm>
          <a:prstGeom prst="rect">
            <a:avLst/>
          </a:prstGeom>
          <a:noFill/>
          <a:ln w="9525">
            <a:noFill/>
            <a:miter lim="800000"/>
            <a:headEnd/>
            <a:tailEnd/>
          </a:ln>
        </p:spPr>
      </p:pic>
      <p:sp>
        <p:nvSpPr>
          <p:cNvPr id="11" name="Down Arrow 10"/>
          <p:cNvSpPr/>
          <p:nvPr/>
        </p:nvSpPr>
        <p:spPr bwMode="auto">
          <a:xfrm>
            <a:off x="5041900" y="1822111"/>
            <a:ext cx="152400" cy="597408"/>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n-US" sz="2400" dirty="0">
              <a:latin typeface="Arial" pitchFamily="34" charset="0"/>
            </a:endParaRPr>
          </a:p>
        </p:txBody>
      </p:sp>
      <p:sp>
        <p:nvSpPr>
          <p:cNvPr id="12" name="Down Arrow 11"/>
          <p:cNvSpPr/>
          <p:nvPr/>
        </p:nvSpPr>
        <p:spPr bwMode="auto">
          <a:xfrm>
            <a:off x="6413500" y="2409232"/>
            <a:ext cx="152400" cy="597408"/>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n-US" sz="2400" dirty="0">
              <a:latin typeface="Arial" pitchFamily="34" charset="0"/>
            </a:endParaRPr>
          </a:p>
        </p:txBody>
      </p:sp>
      <p:sp>
        <p:nvSpPr>
          <p:cNvPr id="13" name="Down Arrow 12"/>
          <p:cNvSpPr/>
          <p:nvPr/>
        </p:nvSpPr>
        <p:spPr bwMode="auto">
          <a:xfrm>
            <a:off x="9461500" y="1605703"/>
            <a:ext cx="152400" cy="597408"/>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n-US" sz="2400" dirty="0">
              <a:latin typeface="Arial" pitchFamily="34" charset="0"/>
            </a:endParaRPr>
          </a:p>
        </p:txBody>
      </p:sp>
      <p:sp>
        <p:nvSpPr>
          <p:cNvPr id="14" name="Down Arrow 13"/>
          <p:cNvSpPr/>
          <p:nvPr/>
        </p:nvSpPr>
        <p:spPr bwMode="auto">
          <a:xfrm>
            <a:off x="3441700" y="1675807"/>
            <a:ext cx="152400" cy="597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n-US" sz="2400" dirty="0">
              <a:latin typeface="Arial" pitchFamily="34" charset="0"/>
            </a:endParaRPr>
          </a:p>
        </p:txBody>
      </p:sp>
      <p:sp>
        <p:nvSpPr>
          <p:cNvPr id="15" name="Down Arrow 14"/>
          <p:cNvSpPr/>
          <p:nvPr/>
        </p:nvSpPr>
        <p:spPr bwMode="auto">
          <a:xfrm>
            <a:off x="5880100" y="2203111"/>
            <a:ext cx="152400" cy="597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n-US" sz="2400" dirty="0">
              <a:latin typeface="Arial" pitchFamily="34" charset="0"/>
            </a:endParaRPr>
          </a:p>
        </p:txBody>
      </p:sp>
      <p:sp>
        <p:nvSpPr>
          <p:cNvPr id="16" name="Down Arrow 15"/>
          <p:cNvSpPr/>
          <p:nvPr/>
        </p:nvSpPr>
        <p:spPr bwMode="auto">
          <a:xfrm>
            <a:off x="8928100" y="1399582"/>
            <a:ext cx="152400" cy="597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n-US" sz="2400" dirty="0">
              <a:latin typeface="Arial" pitchFamily="34" charset="0"/>
            </a:endParaRPr>
          </a:p>
        </p:txBody>
      </p:sp>
      <p:sp>
        <p:nvSpPr>
          <p:cNvPr id="18" name="Right Arrow 17"/>
          <p:cNvSpPr/>
          <p:nvPr/>
        </p:nvSpPr>
        <p:spPr bwMode="auto">
          <a:xfrm>
            <a:off x="2301877" y="163749"/>
            <a:ext cx="7772399" cy="526914"/>
          </a:xfrm>
          <a:prstGeom prst="rightArrow">
            <a:avLst>
              <a:gd name="adj1" fmla="val 50000"/>
              <a:gd name="adj2" fmla="val 158928"/>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ahoma" charset="0"/>
            </a:endParaRPr>
          </a:p>
        </p:txBody>
      </p:sp>
      <p:cxnSp>
        <p:nvCxnSpPr>
          <p:cNvPr id="20" name="Straight Arrow Connector 19"/>
          <p:cNvCxnSpPr/>
          <p:nvPr/>
        </p:nvCxnSpPr>
        <p:spPr bwMode="auto">
          <a:xfrm flipV="1">
            <a:off x="3098800" y="3487627"/>
            <a:ext cx="190500" cy="244927"/>
          </a:xfrm>
          <a:prstGeom prst="straightConnector1">
            <a:avLst/>
          </a:prstGeom>
          <a:solidFill>
            <a:schemeClr val="accent1"/>
          </a:solidFill>
          <a:ln w="2857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2489200" y="3783353"/>
            <a:ext cx="3454400" cy="369332"/>
          </a:xfrm>
          <a:prstGeom prst="rect">
            <a:avLst/>
          </a:prstGeom>
          <a:noFill/>
          <a:ln>
            <a:noFill/>
          </a:ln>
        </p:spPr>
        <p:txBody>
          <a:bodyPr wrap="square" rtlCol="0">
            <a:spAutoFit/>
          </a:bodyPr>
          <a:lstStyle/>
          <a:p>
            <a:r>
              <a:rPr lang="en-US" b="1" dirty="0">
                <a:solidFill>
                  <a:schemeClr val="bg1"/>
                </a:solidFill>
                <a:latin typeface="Constantia" panose="02030602050306030303" pitchFamily="18" charset="0"/>
              </a:rPr>
              <a:t>Trail is overtaken by 2011</a:t>
            </a:r>
          </a:p>
        </p:txBody>
      </p:sp>
      <p:sp>
        <p:nvSpPr>
          <p:cNvPr id="27" name="TextBox 26"/>
          <p:cNvSpPr txBox="1"/>
          <p:nvPr/>
        </p:nvSpPr>
        <p:spPr>
          <a:xfrm>
            <a:off x="4266749" y="277586"/>
            <a:ext cx="3962400" cy="307777"/>
          </a:xfrm>
          <a:prstGeom prst="rect">
            <a:avLst/>
          </a:prstGeom>
          <a:noFill/>
        </p:spPr>
        <p:txBody>
          <a:bodyPr wrap="square" rtlCol="0">
            <a:spAutoFit/>
          </a:bodyPr>
          <a:lstStyle/>
          <a:p>
            <a:r>
              <a:rPr lang="en-US" sz="1400" b="1" dirty="0">
                <a:solidFill>
                  <a:schemeClr val="bg1"/>
                </a:solidFill>
                <a:latin typeface="Constantia" panose="02030602050306030303" pitchFamily="18" charset="0"/>
              </a:rPr>
              <a:t>Barrier Island Movement - West</a:t>
            </a:r>
          </a:p>
        </p:txBody>
      </p:sp>
      <p:cxnSp>
        <p:nvCxnSpPr>
          <p:cNvPr id="32" name="Straight Arrow Connector 31"/>
          <p:cNvCxnSpPr/>
          <p:nvPr/>
        </p:nvCxnSpPr>
        <p:spPr bwMode="auto">
          <a:xfrm flipV="1">
            <a:off x="5092700" y="3610090"/>
            <a:ext cx="622300" cy="157843"/>
          </a:xfrm>
          <a:prstGeom prst="straightConnector1">
            <a:avLst/>
          </a:prstGeom>
          <a:solidFill>
            <a:schemeClr val="accent1"/>
          </a:solidFill>
          <a:ln w="2857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2914650" y="4720709"/>
            <a:ext cx="1295400" cy="369332"/>
          </a:xfrm>
          <a:prstGeom prst="rect">
            <a:avLst/>
          </a:prstGeom>
          <a:solidFill>
            <a:srgbClr val="0070C0"/>
          </a:solidFill>
        </p:spPr>
        <p:txBody>
          <a:bodyPr wrap="square" rtlCol="0">
            <a:spAutoFit/>
          </a:bodyPr>
          <a:lstStyle/>
          <a:p>
            <a:pPr algn="ctr"/>
            <a:r>
              <a:rPr lang="en-US" b="1" dirty="0">
                <a:solidFill>
                  <a:schemeClr val="bg1"/>
                </a:solidFill>
              </a:rPr>
              <a:t>2006</a:t>
            </a:r>
          </a:p>
        </p:txBody>
      </p:sp>
      <p:sp>
        <p:nvSpPr>
          <p:cNvPr id="19" name="TextBox 18"/>
          <p:cNvSpPr txBox="1"/>
          <p:nvPr/>
        </p:nvSpPr>
        <p:spPr>
          <a:xfrm>
            <a:off x="6150426" y="4720709"/>
            <a:ext cx="1397000" cy="369332"/>
          </a:xfrm>
          <a:prstGeom prst="rect">
            <a:avLst/>
          </a:prstGeom>
          <a:solidFill>
            <a:srgbClr val="0070C0"/>
          </a:solidFill>
        </p:spPr>
        <p:txBody>
          <a:bodyPr wrap="square" rtlCol="0">
            <a:spAutoFit/>
          </a:bodyPr>
          <a:lstStyle/>
          <a:p>
            <a:pPr algn="ctr"/>
            <a:r>
              <a:rPr lang="en-US" b="1" dirty="0">
                <a:solidFill>
                  <a:schemeClr val="bg1"/>
                </a:solidFill>
              </a:rPr>
              <a:t>2011</a:t>
            </a:r>
          </a:p>
        </p:txBody>
      </p:sp>
      <p:sp>
        <p:nvSpPr>
          <p:cNvPr id="21" name="TextBox 20"/>
          <p:cNvSpPr txBox="1"/>
          <p:nvPr/>
        </p:nvSpPr>
        <p:spPr>
          <a:xfrm>
            <a:off x="8543925" y="4720709"/>
            <a:ext cx="1397000" cy="369332"/>
          </a:xfrm>
          <a:prstGeom prst="rect">
            <a:avLst/>
          </a:prstGeom>
          <a:solidFill>
            <a:srgbClr val="0070C0"/>
          </a:solidFill>
        </p:spPr>
        <p:txBody>
          <a:bodyPr wrap="square" rtlCol="0">
            <a:spAutoFit/>
          </a:bodyPr>
          <a:lstStyle/>
          <a:p>
            <a:pPr algn="ctr"/>
            <a:r>
              <a:rPr lang="en-US" b="1" dirty="0">
                <a:solidFill>
                  <a:schemeClr val="bg1"/>
                </a:solidFill>
              </a:rPr>
              <a:t>2013</a:t>
            </a:r>
          </a:p>
        </p:txBody>
      </p:sp>
      <p:sp>
        <p:nvSpPr>
          <p:cNvPr id="22" name="Rectangle 21"/>
          <p:cNvSpPr/>
          <p:nvPr/>
        </p:nvSpPr>
        <p:spPr>
          <a:xfrm>
            <a:off x="-1622" y="5562601"/>
            <a:ext cx="12195244" cy="1200329"/>
          </a:xfrm>
          <a:prstGeom prst="rect">
            <a:avLst/>
          </a:prstGeom>
          <a:noFill/>
        </p:spPr>
        <p:txBody>
          <a:bodyPr wrap="square" lIns="91440" tIns="45720" rIns="91440" bIns="45720">
            <a:spAutoFit/>
          </a:bodyPr>
          <a:lstStyle/>
          <a:p>
            <a:pPr algn="ctr"/>
            <a:r>
              <a:rPr lang="en-US" sz="3600" b="1" dirty="0">
                <a:ln w="1905"/>
                <a:solidFill>
                  <a:schemeClr val="bg1"/>
                </a:solidFill>
                <a:latin typeface="Calibri Light" panose="020F0302020204030204" pitchFamily="34" charset="0"/>
                <a:cs typeface="Calibri Light" panose="020F0302020204030204" pitchFamily="34" charset="0"/>
              </a:rPr>
              <a:t>The southern end of Assateague Island is migrating west </a:t>
            </a:r>
          </a:p>
          <a:p>
            <a:pPr algn="ctr"/>
            <a:r>
              <a:rPr lang="en-US" sz="3600" b="1" dirty="0">
                <a:ln w="1905"/>
                <a:solidFill>
                  <a:schemeClr val="bg1"/>
                </a:solidFill>
                <a:latin typeface="Calibri Light" panose="020F0302020204030204" pitchFamily="34" charset="0"/>
                <a:cs typeface="Calibri Light" panose="020F0302020204030204" pitchFamily="34" charset="0"/>
              </a:rPr>
              <a:t>at a rate of approx. 10-13ft/year.  </a:t>
            </a:r>
          </a:p>
        </p:txBody>
      </p:sp>
    </p:spTree>
    <p:extLst>
      <p:ext uri="{BB962C8B-B14F-4D97-AF65-F5344CB8AC3E}">
        <p14:creationId xmlns:p14="http://schemas.microsoft.com/office/powerpoint/2010/main" val="124098132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026" name="Picture 2" descr="The cover page of the Chincoteague and Wallops Island National Wildlife Refuges Comprehensive Conservation Plan, dated October 2015."/>
          <p:cNvPicPr>
            <a:picLocks noChangeAspect="1" noChangeArrowheads="1"/>
          </p:cNvPicPr>
          <p:nvPr/>
        </p:nvPicPr>
        <p:blipFill rotWithShape="1">
          <a:blip r:embed="rId3">
            <a:extLst>
              <a:ext uri="{28A0092B-C50C-407E-A947-70E740481C1C}">
                <a14:useLocalDpi xmlns:a14="http://schemas.microsoft.com/office/drawing/2010/main" val="0"/>
              </a:ext>
            </a:extLst>
          </a:blip>
          <a:srcRect l="64653" t="14560" r="15189" b="1357"/>
          <a:stretch/>
        </p:blipFill>
        <p:spPr bwMode="auto">
          <a:xfrm>
            <a:off x="-1065" y="0"/>
            <a:ext cx="5307676" cy="686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34086" y="117363"/>
            <a:ext cx="6542848" cy="729430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2800" dirty="0">
                <a:solidFill>
                  <a:schemeClr val="bg1"/>
                </a:solidFill>
                <a:latin typeface="+mj-lt"/>
              </a:rPr>
              <a:t>2015 – Final Comprehensive Conservation Plan &amp; EIS completed that included decision to move the beach to a more stable and resilient location </a:t>
            </a:r>
          </a:p>
          <a:p>
            <a:pPr marL="285750" indent="-285750">
              <a:buFont typeface="Arial" panose="020B0604020202020204" pitchFamily="34" charset="0"/>
              <a:buChar char="•"/>
            </a:pPr>
            <a:endParaRPr lang="en-US" sz="2800" dirty="0">
              <a:solidFill>
                <a:schemeClr val="bg1"/>
              </a:solidFill>
              <a:latin typeface="+mj-lt"/>
            </a:endParaRPr>
          </a:p>
          <a:p>
            <a:pPr marL="285750" indent="-285750">
              <a:buFont typeface="Arial" panose="020B0604020202020204" pitchFamily="34" charset="0"/>
              <a:buChar char="•"/>
            </a:pPr>
            <a:r>
              <a:rPr lang="en-US" sz="2800" dirty="0">
                <a:solidFill>
                  <a:schemeClr val="bg1"/>
                </a:solidFill>
                <a:latin typeface="+mj-lt"/>
              </a:rPr>
              <a:t>2018 – a follow-up joint FWS-NPS EA completed that further defined the project </a:t>
            </a:r>
          </a:p>
          <a:p>
            <a:pPr marL="285750" indent="-285750">
              <a:buFont typeface="Arial" panose="020B0604020202020204" pitchFamily="34" charset="0"/>
              <a:buChar char="•"/>
            </a:pPr>
            <a:endParaRPr lang="en-US" sz="2800" dirty="0">
              <a:solidFill>
                <a:schemeClr val="bg1"/>
              </a:solidFill>
              <a:latin typeface="+mj-lt"/>
            </a:endParaRPr>
          </a:p>
          <a:p>
            <a:pPr marL="285750" indent="-285750">
              <a:buFont typeface="Arial" panose="020B0604020202020204" pitchFamily="34" charset="0"/>
              <a:buChar char="•"/>
            </a:pPr>
            <a:r>
              <a:rPr lang="en-US" sz="2800" dirty="0">
                <a:solidFill>
                  <a:schemeClr val="bg1"/>
                </a:solidFill>
                <a:effectLst/>
                <a:latin typeface="+mj-lt"/>
                <a:ea typeface="Calibri" panose="020F0502020204030204" pitchFamily="34" charset="0"/>
                <a:cs typeface="Times New Roman" panose="02020603050405020304" pitchFamily="18" charset="0"/>
              </a:rPr>
              <a:t>Relocating the beach would:</a:t>
            </a:r>
          </a:p>
          <a:p>
            <a:pPr marL="742950" lvl="1" indent="-285750">
              <a:buFont typeface="Arial" panose="020B0604020202020204" pitchFamily="34" charset="0"/>
              <a:buChar char="•"/>
            </a:pPr>
            <a:r>
              <a:rPr lang="en-US" sz="2800" dirty="0">
                <a:solidFill>
                  <a:schemeClr val="bg1"/>
                </a:solidFill>
                <a:latin typeface="+mj-lt"/>
                <a:ea typeface="Calibri" panose="020F0502020204030204" pitchFamily="34" charset="0"/>
                <a:cs typeface="Times New Roman" panose="02020603050405020304" pitchFamily="18" charset="0"/>
              </a:rPr>
              <a:t>E</a:t>
            </a:r>
            <a:r>
              <a:rPr lang="en-US" sz="2800" dirty="0">
                <a:solidFill>
                  <a:schemeClr val="bg1"/>
                </a:solidFill>
                <a:effectLst/>
                <a:latin typeface="+mj-lt"/>
                <a:ea typeface="Calibri" panose="020F0502020204030204" pitchFamily="34" charset="0"/>
                <a:cs typeface="Times New Roman" panose="02020603050405020304" pitchFamily="18" charset="0"/>
              </a:rPr>
              <a:t>nsure the conservation of wildlife</a:t>
            </a:r>
          </a:p>
          <a:p>
            <a:pPr marL="742950" lvl="1" indent="-285750">
              <a:buFont typeface="Arial" panose="020B0604020202020204" pitchFamily="34" charset="0"/>
              <a:buChar char="•"/>
            </a:pPr>
            <a:r>
              <a:rPr lang="en-US" sz="2800" dirty="0">
                <a:solidFill>
                  <a:schemeClr val="bg1"/>
                </a:solidFill>
                <a:latin typeface="+mj-lt"/>
                <a:ea typeface="Calibri" panose="020F0502020204030204" pitchFamily="34" charset="0"/>
                <a:cs typeface="Times New Roman" panose="02020603050405020304" pitchFamily="18" charset="0"/>
              </a:rPr>
              <a:t>Continue to provide public beach facilities and recreation</a:t>
            </a:r>
          </a:p>
          <a:p>
            <a:pPr marL="742950" lvl="1" indent="-285750">
              <a:buFont typeface="Arial" panose="020B0604020202020204" pitchFamily="34" charset="0"/>
              <a:buChar char="•"/>
            </a:pPr>
            <a:r>
              <a:rPr lang="en-US" sz="2800" dirty="0">
                <a:solidFill>
                  <a:schemeClr val="bg1"/>
                </a:solidFill>
                <a:latin typeface="+mj-lt"/>
                <a:ea typeface="Calibri" panose="020F0502020204030204" pitchFamily="34" charset="0"/>
                <a:cs typeface="Times New Roman" panose="02020603050405020304" pitchFamily="18" charset="0"/>
              </a:rPr>
              <a:t>S</a:t>
            </a:r>
            <a:r>
              <a:rPr lang="en-US" sz="2800" dirty="0">
                <a:solidFill>
                  <a:schemeClr val="bg1"/>
                </a:solidFill>
                <a:effectLst/>
                <a:latin typeface="+mj-lt"/>
                <a:ea typeface="Calibri" panose="020F0502020204030204" pitchFamily="34" charset="0"/>
                <a:cs typeface="Times New Roman" panose="02020603050405020304" pitchFamily="18" charset="0"/>
              </a:rPr>
              <a:t>ignificantly reduce maintenance costs</a:t>
            </a:r>
          </a:p>
          <a:p>
            <a:pPr marL="742950" lvl="1" indent="-285750">
              <a:buFont typeface="Arial" panose="020B0604020202020204" pitchFamily="34" charset="0"/>
              <a:buChar char="•"/>
            </a:pPr>
            <a:r>
              <a:rPr lang="en-US" sz="2800" dirty="0">
                <a:solidFill>
                  <a:schemeClr val="bg1"/>
                </a:solidFill>
                <a:latin typeface="+mj-lt"/>
                <a:ea typeface="Calibri" panose="020F0502020204030204" pitchFamily="34" charset="0"/>
                <a:cs typeface="Times New Roman" panose="02020603050405020304" pitchFamily="18" charset="0"/>
              </a:rPr>
              <a:t>P</a:t>
            </a:r>
            <a:r>
              <a:rPr lang="en-US" sz="2800" dirty="0">
                <a:solidFill>
                  <a:schemeClr val="bg1"/>
                </a:solidFill>
                <a:effectLst/>
                <a:latin typeface="+mj-lt"/>
                <a:ea typeface="Calibri" panose="020F0502020204030204" pitchFamily="34" charset="0"/>
                <a:cs typeface="Times New Roman" panose="02020603050405020304" pitchFamily="18" charset="0"/>
              </a:rPr>
              <a:t>rotect the local economy</a:t>
            </a:r>
            <a:endParaRPr lang="en-US" sz="2800" dirty="0">
              <a:solidFill>
                <a:schemeClr val="bg1"/>
              </a:solidFill>
              <a:latin typeface="+mj-lt"/>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0045750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4" name="TextBox 13"/>
          <p:cNvSpPr txBox="1"/>
          <p:nvPr/>
        </p:nvSpPr>
        <p:spPr>
          <a:xfrm>
            <a:off x="9625545" y="1250197"/>
            <a:ext cx="3048000" cy="307777"/>
          </a:xfrm>
          <a:prstGeom prst="rect">
            <a:avLst/>
          </a:prstGeom>
          <a:noFill/>
        </p:spPr>
        <p:txBody>
          <a:bodyPr wrap="square" rtlCol="0">
            <a:spAutoFit/>
          </a:bodyPr>
          <a:lstStyle/>
          <a:p>
            <a:r>
              <a:rPr lang="en-US" sz="1400" dirty="0"/>
              <a:t>Beach Road</a:t>
            </a:r>
          </a:p>
        </p:txBody>
      </p:sp>
      <p:grpSp>
        <p:nvGrpSpPr>
          <p:cNvPr id="3" name="Group 2" descr="An aerial view of the beach. The foreground contains a blue polygon labeled 'New Recreational Beach and Parking Lot'. The background contains a small orange polygon labeled 'Current Recreational Beach &amp; Parking Lot'."/>
          <p:cNvGrpSpPr/>
          <p:nvPr/>
        </p:nvGrpSpPr>
        <p:grpSpPr>
          <a:xfrm>
            <a:off x="8230036" y="845220"/>
            <a:ext cx="3641208" cy="5557145"/>
            <a:chOff x="2437736" y="650481"/>
            <a:chExt cx="4039465" cy="6053138"/>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7736" y="650481"/>
              <a:ext cx="4039465" cy="6053138"/>
            </a:xfrm>
            <a:prstGeom prst="rect">
              <a:avLst/>
            </a:prstGeom>
            <a:ln>
              <a:solidFill>
                <a:schemeClr val="bg1"/>
              </a:solidFill>
            </a:ln>
          </p:spPr>
        </p:pic>
        <p:sp>
          <p:nvSpPr>
            <p:cNvPr id="5" name="Freeform 4"/>
            <p:cNvSpPr/>
            <p:nvPr/>
          </p:nvSpPr>
          <p:spPr>
            <a:xfrm>
              <a:off x="5143500" y="1866900"/>
              <a:ext cx="1323975" cy="2743200"/>
            </a:xfrm>
            <a:custGeom>
              <a:avLst/>
              <a:gdLst>
                <a:gd name="connsiteX0" fmla="*/ 1323975 w 1323975"/>
                <a:gd name="connsiteY0" fmla="*/ 0 h 2743200"/>
                <a:gd name="connsiteX1" fmla="*/ 1066800 w 1323975"/>
                <a:gd name="connsiteY1" fmla="*/ 180975 h 2743200"/>
                <a:gd name="connsiteX2" fmla="*/ 933450 w 1323975"/>
                <a:gd name="connsiteY2" fmla="*/ 257175 h 2743200"/>
                <a:gd name="connsiteX3" fmla="*/ 733425 w 1323975"/>
                <a:gd name="connsiteY3" fmla="*/ 276225 h 2743200"/>
                <a:gd name="connsiteX4" fmla="*/ 581025 w 1323975"/>
                <a:gd name="connsiteY4" fmla="*/ 400050 h 2743200"/>
                <a:gd name="connsiteX5" fmla="*/ 485775 w 1323975"/>
                <a:gd name="connsiteY5" fmla="*/ 542925 h 2743200"/>
                <a:gd name="connsiteX6" fmla="*/ 266700 w 1323975"/>
                <a:gd name="connsiteY6" fmla="*/ 695325 h 2743200"/>
                <a:gd name="connsiteX7" fmla="*/ 57150 w 1323975"/>
                <a:gd name="connsiteY7" fmla="*/ 866775 h 2743200"/>
                <a:gd name="connsiteX8" fmla="*/ 0 w 1323975"/>
                <a:gd name="connsiteY8" fmla="*/ 1019175 h 2743200"/>
                <a:gd name="connsiteX9" fmla="*/ 123825 w 1323975"/>
                <a:gd name="connsiteY9" fmla="*/ 1238250 h 2743200"/>
                <a:gd name="connsiteX10" fmla="*/ 409575 w 1323975"/>
                <a:gd name="connsiteY10" fmla="*/ 1514475 h 2743200"/>
                <a:gd name="connsiteX11" fmla="*/ 752475 w 1323975"/>
                <a:gd name="connsiteY11" fmla="*/ 1800225 h 2743200"/>
                <a:gd name="connsiteX12" fmla="*/ 1047750 w 1323975"/>
                <a:gd name="connsiteY12" fmla="*/ 2105025 h 2743200"/>
                <a:gd name="connsiteX13" fmla="*/ 1209675 w 1323975"/>
                <a:gd name="connsiteY13" fmla="*/ 2266950 h 2743200"/>
                <a:gd name="connsiteX14" fmla="*/ 1181100 w 1323975"/>
                <a:gd name="connsiteY14" fmla="*/ 2524125 h 2743200"/>
                <a:gd name="connsiteX15" fmla="*/ 933450 w 1323975"/>
                <a:gd name="connsiteY15" fmla="*/ 2667000 h 2743200"/>
                <a:gd name="connsiteX16" fmla="*/ 600075 w 1323975"/>
                <a:gd name="connsiteY16"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3975" h="2743200">
                  <a:moveTo>
                    <a:pt x="1323975" y="0"/>
                  </a:moveTo>
                  <a:lnTo>
                    <a:pt x="1066800" y="180975"/>
                  </a:lnTo>
                  <a:lnTo>
                    <a:pt x="933450" y="257175"/>
                  </a:lnTo>
                  <a:lnTo>
                    <a:pt x="733425" y="276225"/>
                  </a:lnTo>
                  <a:lnTo>
                    <a:pt x="581025" y="400050"/>
                  </a:lnTo>
                  <a:lnTo>
                    <a:pt x="485775" y="542925"/>
                  </a:lnTo>
                  <a:lnTo>
                    <a:pt x="266700" y="695325"/>
                  </a:lnTo>
                  <a:lnTo>
                    <a:pt x="57150" y="866775"/>
                  </a:lnTo>
                  <a:lnTo>
                    <a:pt x="0" y="1019175"/>
                  </a:lnTo>
                  <a:lnTo>
                    <a:pt x="123825" y="1238250"/>
                  </a:lnTo>
                  <a:lnTo>
                    <a:pt x="409575" y="1514475"/>
                  </a:lnTo>
                  <a:lnTo>
                    <a:pt x="752475" y="1800225"/>
                  </a:lnTo>
                  <a:lnTo>
                    <a:pt x="1047750" y="2105025"/>
                  </a:lnTo>
                  <a:lnTo>
                    <a:pt x="1209675" y="2266950"/>
                  </a:lnTo>
                  <a:lnTo>
                    <a:pt x="1181100" y="2524125"/>
                  </a:lnTo>
                  <a:lnTo>
                    <a:pt x="933450" y="2667000"/>
                  </a:lnTo>
                  <a:lnTo>
                    <a:pt x="600075" y="2743200"/>
                  </a:ln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p:nvPr/>
        </p:nvSpPr>
        <p:spPr bwMode="auto">
          <a:xfrm>
            <a:off x="8996228" y="1487943"/>
            <a:ext cx="94446" cy="227358"/>
          </a:xfrm>
          <a:custGeom>
            <a:avLst/>
            <a:gdLst>
              <a:gd name="connsiteX0" fmla="*/ 9525 w 161925"/>
              <a:gd name="connsiteY0" fmla="*/ 0 h 247650"/>
              <a:gd name="connsiteX1" fmla="*/ 123825 w 161925"/>
              <a:gd name="connsiteY1" fmla="*/ 19050 h 247650"/>
              <a:gd name="connsiteX2" fmla="*/ 142875 w 161925"/>
              <a:gd name="connsiteY2" fmla="*/ 152400 h 247650"/>
              <a:gd name="connsiteX3" fmla="*/ 161925 w 161925"/>
              <a:gd name="connsiteY3" fmla="*/ 228600 h 247650"/>
              <a:gd name="connsiteX4" fmla="*/ 0 w 161925"/>
              <a:gd name="connsiteY4" fmla="*/ 247650 h 247650"/>
              <a:gd name="connsiteX5" fmla="*/ 9525 w 161925"/>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47650">
                <a:moveTo>
                  <a:pt x="9525" y="0"/>
                </a:moveTo>
                <a:lnTo>
                  <a:pt x="123825" y="19050"/>
                </a:lnTo>
                <a:lnTo>
                  <a:pt x="142875" y="152400"/>
                </a:lnTo>
                <a:lnTo>
                  <a:pt x="161925" y="228600"/>
                </a:lnTo>
                <a:lnTo>
                  <a:pt x="0" y="247650"/>
                </a:lnTo>
                <a:lnTo>
                  <a:pt x="9525" y="0"/>
                </a:lnTo>
                <a:close/>
              </a:path>
            </a:pathLst>
          </a:custGeom>
          <a:solidFill>
            <a:srgbClr val="FF0000">
              <a:alpha val="27843"/>
            </a:srgb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ahoma" charset="0"/>
            </a:endParaRPr>
          </a:p>
        </p:txBody>
      </p:sp>
      <p:sp>
        <p:nvSpPr>
          <p:cNvPr id="9" name="Freeform 8"/>
          <p:cNvSpPr/>
          <p:nvPr/>
        </p:nvSpPr>
        <p:spPr bwMode="auto">
          <a:xfrm>
            <a:off x="9228047" y="2528541"/>
            <a:ext cx="2592947" cy="3873824"/>
          </a:xfrm>
          <a:custGeom>
            <a:avLst/>
            <a:gdLst>
              <a:gd name="connsiteX0" fmla="*/ 0 w 2876550"/>
              <a:gd name="connsiteY0" fmla="*/ 0 h 4219575"/>
              <a:gd name="connsiteX1" fmla="*/ 676275 w 2876550"/>
              <a:gd name="connsiteY1" fmla="*/ 19050 h 4219575"/>
              <a:gd name="connsiteX2" fmla="*/ 1171575 w 2876550"/>
              <a:gd name="connsiteY2" fmla="*/ 47625 h 4219575"/>
              <a:gd name="connsiteX3" fmla="*/ 1276350 w 2876550"/>
              <a:gd name="connsiteY3" fmla="*/ 314325 h 4219575"/>
              <a:gd name="connsiteX4" fmla="*/ 1562100 w 2876550"/>
              <a:gd name="connsiteY4" fmla="*/ 885825 h 4219575"/>
              <a:gd name="connsiteX5" fmla="*/ 2124075 w 2876550"/>
              <a:gd name="connsiteY5" fmla="*/ 1543050 h 4219575"/>
              <a:gd name="connsiteX6" fmla="*/ 2495550 w 2876550"/>
              <a:gd name="connsiteY6" fmla="*/ 2076450 h 4219575"/>
              <a:gd name="connsiteX7" fmla="*/ 2790825 w 2876550"/>
              <a:gd name="connsiteY7" fmla="*/ 2657475 h 4219575"/>
              <a:gd name="connsiteX8" fmla="*/ 2876550 w 2876550"/>
              <a:gd name="connsiteY8" fmla="*/ 2914650 h 4219575"/>
              <a:gd name="connsiteX9" fmla="*/ 2876550 w 2876550"/>
              <a:gd name="connsiteY9" fmla="*/ 4210050 h 4219575"/>
              <a:gd name="connsiteX10" fmla="*/ 1152525 w 2876550"/>
              <a:gd name="connsiteY10" fmla="*/ 4219575 h 4219575"/>
              <a:gd name="connsiteX11" fmla="*/ 0 w 2876550"/>
              <a:gd name="connsiteY11" fmla="*/ 0 h 421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6550" h="4219575">
                <a:moveTo>
                  <a:pt x="0" y="0"/>
                </a:moveTo>
                <a:lnTo>
                  <a:pt x="676275" y="19050"/>
                </a:lnTo>
                <a:lnTo>
                  <a:pt x="1171575" y="47625"/>
                </a:lnTo>
                <a:lnTo>
                  <a:pt x="1276350" y="314325"/>
                </a:lnTo>
                <a:lnTo>
                  <a:pt x="1562100" y="885825"/>
                </a:lnTo>
                <a:lnTo>
                  <a:pt x="2124075" y="1543050"/>
                </a:lnTo>
                <a:lnTo>
                  <a:pt x="2495550" y="2076450"/>
                </a:lnTo>
                <a:lnTo>
                  <a:pt x="2790825" y="2657475"/>
                </a:lnTo>
                <a:lnTo>
                  <a:pt x="2876550" y="2914650"/>
                </a:lnTo>
                <a:lnTo>
                  <a:pt x="2876550" y="4210050"/>
                </a:lnTo>
                <a:lnTo>
                  <a:pt x="1152525" y="4219575"/>
                </a:lnTo>
                <a:lnTo>
                  <a:pt x="0" y="0"/>
                </a:lnTo>
                <a:close/>
              </a:path>
            </a:pathLst>
          </a:custGeom>
          <a:solidFill>
            <a:srgbClr val="2B2BFE">
              <a:alpha val="34902"/>
            </a:srgb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ahoma" charset="0"/>
            </a:endParaRPr>
          </a:p>
        </p:txBody>
      </p:sp>
      <p:sp>
        <p:nvSpPr>
          <p:cNvPr id="11" name="TextBox 10"/>
          <p:cNvSpPr txBox="1"/>
          <p:nvPr/>
        </p:nvSpPr>
        <p:spPr>
          <a:xfrm>
            <a:off x="5740032" y="1377060"/>
            <a:ext cx="2747493" cy="523220"/>
          </a:xfrm>
          <a:prstGeom prst="rect">
            <a:avLst/>
          </a:prstGeom>
          <a:noFill/>
          <a:ln>
            <a:noFill/>
          </a:ln>
        </p:spPr>
        <p:txBody>
          <a:bodyPr wrap="square" rtlCol="0">
            <a:spAutoFit/>
          </a:bodyPr>
          <a:lstStyle/>
          <a:p>
            <a:pPr algn="ctr"/>
            <a:r>
              <a:rPr lang="en-US" sz="1400" dirty="0">
                <a:solidFill>
                  <a:schemeClr val="bg1"/>
                </a:solidFill>
              </a:rPr>
              <a:t>Current Recreational Beach </a:t>
            </a:r>
          </a:p>
          <a:p>
            <a:pPr algn="ctr"/>
            <a:r>
              <a:rPr lang="en-US" sz="1400" dirty="0">
                <a:solidFill>
                  <a:schemeClr val="bg1"/>
                </a:solidFill>
              </a:rPr>
              <a:t>&amp; Parking Lot</a:t>
            </a:r>
          </a:p>
        </p:txBody>
      </p:sp>
      <p:sp>
        <p:nvSpPr>
          <p:cNvPr id="12" name="TextBox 11"/>
          <p:cNvSpPr txBox="1"/>
          <p:nvPr/>
        </p:nvSpPr>
        <p:spPr>
          <a:xfrm>
            <a:off x="5724395" y="3734437"/>
            <a:ext cx="2747493" cy="523220"/>
          </a:xfrm>
          <a:prstGeom prst="rect">
            <a:avLst/>
          </a:prstGeom>
          <a:noFill/>
          <a:ln>
            <a:noFill/>
          </a:ln>
        </p:spPr>
        <p:txBody>
          <a:bodyPr wrap="square" rtlCol="0">
            <a:spAutoFit/>
          </a:bodyPr>
          <a:lstStyle/>
          <a:p>
            <a:pPr algn="ctr"/>
            <a:r>
              <a:rPr lang="en-US" sz="1400" dirty="0">
                <a:solidFill>
                  <a:schemeClr val="bg1"/>
                </a:solidFill>
              </a:rPr>
              <a:t>New Recreational Beach </a:t>
            </a:r>
          </a:p>
          <a:p>
            <a:pPr algn="ctr"/>
            <a:r>
              <a:rPr lang="en-US" sz="1400" dirty="0">
                <a:solidFill>
                  <a:schemeClr val="bg1"/>
                </a:solidFill>
              </a:rPr>
              <a:t>and Parking Lot</a:t>
            </a:r>
          </a:p>
        </p:txBody>
      </p:sp>
      <p:sp>
        <p:nvSpPr>
          <p:cNvPr id="13" name="TextBox 12"/>
          <p:cNvSpPr txBox="1"/>
          <p:nvPr/>
        </p:nvSpPr>
        <p:spPr>
          <a:xfrm rot="18944812">
            <a:off x="10426998" y="2017186"/>
            <a:ext cx="1396642" cy="307777"/>
          </a:xfrm>
          <a:prstGeom prst="rect">
            <a:avLst/>
          </a:prstGeom>
          <a:noFill/>
          <a:ln>
            <a:noFill/>
          </a:ln>
        </p:spPr>
        <p:txBody>
          <a:bodyPr wrap="square" rtlCol="0">
            <a:spAutoFit/>
          </a:bodyPr>
          <a:lstStyle/>
          <a:p>
            <a:r>
              <a:rPr lang="en-US" sz="1400" dirty="0">
                <a:solidFill>
                  <a:schemeClr val="bg1"/>
                </a:solidFill>
              </a:rPr>
              <a:t>Service</a:t>
            </a:r>
            <a:r>
              <a:rPr lang="en-US" sz="1400" dirty="0"/>
              <a:t> </a:t>
            </a:r>
            <a:r>
              <a:rPr lang="en-US" sz="1400" dirty="0">
                <a:solidFill>
                  <a:schemeClr val="bg1"/>
                </a:solidFill>
              </a:rPr>
              <a:t>Road</a:t>
            </a:r>
          </a:p>
        </p:txBody>
      </p:sp>
      <p:sp>
        <p:nvSpPr>
          <p:cNvPr id="15" name="Freeform 14"/>
          <p:cNvSpPr/>
          <p:nvPr/>
        </p:nvSpPr>
        <p:spPr bwMode="auto">
          <a:xfrm>
            <a:off x="9105337" y="1596888"/>
            <a:ext cx="2732229" cy="46637"/>
          </a:xfrm>
          <a:custGeom>
            <a:avLst/>
            <a:gdLst>
              <a:gd name="connsiteX0" fmla="*/ 0 w 3031067"/>
              <a:gd name="connsiteY0" fmla="*/ 0 h 50800"/>
              <a:gd name="connsiteX1" fmla="*/ 643467 w 3031067"/>
              <a:gd name="connsiteY1" fmla="*/ 0 h 50800"/>
              <a:gd name="connsiteX2" fmla="*/ 1159934 w 3031067"/>
              <a:gd name="connsiteY2" fmla="*/ 0 h 50800"/>
              <a:gd name="connsiteX3" fmla="*/ 1684867 w 3031067"/>
              <a:gd name="connsiteY3" fmla="*/ 8466 h 50800"/>
              <a:gd name="connsiteX4" fmla="*/ 1998134 w 3031067"/>
              <a:gd name="connsiteY4" fmla="*/ 42333 h 50800"/>
              <a:gd name="connsiteX5" fmla="*/ 2692400 w 3031067"/>
              <a:gd name="connsiteY5" fmla="*/ 50800 h 50800"/>
              <a:gd name="connsiteX6" fmla="*/ 3031067 w 3031067"/>
              <a:gd name="connsiteY6" fmla="*/ 42333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1067" h="50800">
                <a:moveTo>
                  <a:pt x="0" y="0"/>
                </a:moveTo>
                <a:lnTo>
                  <a:pt x="643467" y="0"/>
                </a:lnTo>
                <a:lnTo>
                  <a:pt x="1159934" y="0"/>
                </a:lnTo>
                <a:lnTo>
                  <a:pt x="1684867" y="8466"/>
                </a:lnTo>
                <a:lnTo>
                  <a:pt x="1998134" y="42333"/>
                </a:lnTo>
                <a:lnTo>
                  <a:pt x="2692400" y="50800"/>
                </a:lnTo>
                <a:lnTo>
                  <a:pt x="3031067" y="42333"/>
                </a:lnTo>
              </a:path>
            </a:pathLst>
          </a:custGeom>
          <a:no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ahoma" charset="0"/>
            </a:endParaRPr>
          </a:p>
        </p:txBody>
      </p:sp>
      <p:cxnSp>
        <p:nvCxnSpPr>
          <p:cNvPr id="17" name="Straight Arrow Connector 16"/>
          <p:cNvCxnSpPr/>
          <p:nvPr/>
        </p:nvCxnSpPr>
        <p:spPr bwMode="auto">
          <a:xfrm flipV="1">
            <a:off x="8271652" y="1596888"/>
            <a:ext cx="665784" cy="25402"/>
          </a:xfrm>
          <a:prstGeom prst="straightConnector1">
            <a:avLst/>
          </a:prstGeom>
          <a:solidFill>
            <a:schemeClr val="accent1"/>
          </a:solidFill>
          <a:ln w="2857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8059764" y="2894963"/>
            <a:ext cx="1717183" cy="1079650"/>
          </a:xfrm>
          <a:prstGeom prst="straightConnector1">
            <a:avLst/>
          </a:prstGeom>
          <a:solidFill>
            <a:schemeClr val="accent1"/>
          </a:solidFill>
          <a:ln w="2857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8059764" y="4084218"/>
            <a:ext cx="2678806" cy="1329168"/>
          </a:xfrm>
          <a:prstGeom prst="straightConnector1">
            <a:avLst/>
          </a:prstGeom>
          <a:solidFill>
            <a:schemeClr val="accent1"/>
          </a:solidFill>
          <a:ln w="2857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tangle 28"/>
          <p:cNvSpPr/>
          <p:nvPr/>
        </p:nvSpPr>
        <p:spPr bwMode="auto">
          <a:xfrm>
            <a:off x="5999144" y="586409"/>
            <a:ext cx="5995422" cy="59762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ahoma" charset="0"/>
            </a:endParaRPr>
          </a:p>
        </p:txBody>
      </p:sp>
      <p:sp>
        <p:nvSpPr>
          <p:cNvPr id="33" name="TextBox 32"/>
          <p:cNvSpPr txBox="1"/>
          <p:nvPr/>
        </p:nvSpPr>
        <p:spPr>
          <a:xfrm>
            <a:off x="10042533" y="1353632"/>
            <a:ext cx="1396642" cy="307777"/>
          </a:xfrm>
          <a:prstGeom prst="rect">
            <a:avLst/>
          </a:prstGeom>
          <a:noFill/>
        </p:spPr>
        <p:txBody>
          <a:bodyPr wrap="square" rtlCol="0">
            <a:spAutoFit/>
          </a:bodyPr>
          <a:lstStyle/>
          <a:p>
            <a:r>
              <a:rPr lang="en-US" sz="1400" dirty="0">
                <a:solidFill>
                  <a:schemeClr val="bg1"/>
                </a:solidFill>
              </a:rPr>
              <a:t>Beach Road</a:t>
            </a:r>
          </a:p>
        </p:txBody>
      </p:sp>
      <p:sp>
        <p:nvSpPr>
          <p:cNvPr id="6" name="TextBox 5">
            <a:extLst>
              <a:ext uri="{FF2B5EF4-FFF2-40B4-BE49-F238E27FC236}">
                <a16:creationId xmlns:a16="http://schemas.microsoft.com/office/drawing/2014/main" id="{496F8BEC-0F2F-BB2C-721D-D067A3547959}"/>
              </a:ext>
            </a:extLst>
          </p:cNvPr>
          <p:cNvSpPr txBox="1"/>
          <p:nvPr/>
        </p:nvSpPr>
        <p:spPr>
          <a:xfrm flipH="1">
            <a:off x="-190123" y="1035380"/>
            <a:ext cx="6120579" cy="5078313"/>
          </a:xfrm>
          <a:prstGeom prst="rect">
            <a:avLst/>
          </a:prstGeom>
          <a:noFill/>
        </p:spPr>
        <p:txBody>
          <a:bodyPr wrap="square" rtlCol="0">
            <a:spAutoFit/>
          </a:bodyPr>
          <a:lstStyle/>
          <a:p>
            <a:pPr marL="742950" lvl="1" indent="-285750">
              <a:buFont typeface="Arial" panose="020B0604020202020204" pitchFamily="34" charset="0"/>
              <a:buChar char="•"/>
            </a:pPr>
            <a:r>
              <a:rPr lang="en-US" sz="3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2.5 miles north of the current site </a:t>
            </a:r>
          </a:p>
          <a:p>
            <a:pPr marL="742950" lvl="1" indent="-285750">
              <a:buFont typeface="Arial" panose="020B0604020202020204" pitchFamily="34" charset="0"/>
              <a:buChar char="•"/>
            </a:pPr>
            <a:r>
              <a:rPr lang="en-US" sz="3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Keeping it 1 mile long</a:t>
            </a:r>
          </a:p>
          <a:p>
            <a:pPr marL="742950" lvl="1" indent="-285750">
              <a:buFont typeface="Arial" panose="020B0604020202020204" pitchFamily="34" charset="0"/>
              <a:buChar char="•"/>
            </a:pPr>
            <a:r>
              <a:rPr lang="en-US" sz="3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Maintaining the existing ~961 space parking capacity</a:t>
            </a:r>
          </a:p>
          <a:p>
            <a:pPr marL="742950" lvl="1" indent="-285750">
              <a:buFont typeface="Arial" panose="020B0604020202020204" pitchFamily="34" charset="0"/>
              <a:buChar char="•"/>
            </a:pPr>
            <a:r>
              <a:rPr lang="en-US" sz="3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Accommodate westward shoreline movement to ensure a minimum 25-year lifespan </a:t>
            </a:r>
          </a:p>
        </p:txBody>
      </p:sp>
      <p:sp>
        <p:nvSpPr>
          <p:cNvPr id="7" name="TextBox 6">
            <a:extLst>
              <a:ext uri="{FF2B5EF4-FFF2-40B4-BE49-F238E27FC236}">
                <a16:creationId xmlns:a16="http://schemas.microsoft.com/office/drawing/2014/main" id="{15152E4F-8705-3E7C-DA1E-2D29FC6DC07A}"/>
              </a:ext>
            </a:extLst>
          </p:cNvPr>
          <p:cNvSpPr txBox="1"/>
          <p:nvPr/>
        </p:nvSpPr>
        <p:spPr>
          <a:xfrm>
            <a:off x="3567444" y="54611"/>
            <a:ext cx="4062715" cy="646331"/>
          </a:xfrm>
          <a:prstGeom prst="rect">
            <a:avLst/>
          </a:prstGeom>
          <a:noFill/>
        </p:spPr>
        <p:txBody>
          <a:bodyPr wrap="none" rtlCol="0">
            <a:spAutoFit/>
          </a:bodyPr>
          <a:lstStyle/>
          <a:p>
            <a:r>
              <a:rPr lang="en-US" sz="3600" b="1" dirty="0">
                <a:solidFill>
                  <a:schemeClr val="bg1"/>
                </a:solidFill>
              </a:rPr>
              <a:t>New Beach Location</a:t>
            </a:r>
          </a:p>
        </p:txBody>
      </p:sp>
    </p:spTree>
    <p:extLst>
      <p:ext uri="{BB962C8B-B14F-4D97-AF65-F5344CB8AC3E}">
        <p14:creationId xmlns:p14="http://schemas.microsoft.com/office/powerpoint/2010/main" val="214969857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aphicFrame>
        <p:nvGraphicFramePr>
          <p:cNvPr id="2" name="Object 1" descr="A screenshot of correspondence from the Federal Highway Administration where Chincoteague National Wildlife Refuge and Assateague Island National Seashore were granted $17.7 million for the beach relocation project.">
            <a:extLst>
              <a:ext uri="{FF2B5EF4-FFF2-40B4-BE49-F238E27FC236}">
                <a16:creationId xmlns:a16="http://schemas.microsoft.com/office/drawing/2014/main" id="{C3689C34-1ACF-B723-308B-44EDDABC3F26}"/>
              </a:ext>
            </a:extLst>
          </p:cNvPr>
          <p:cNvGraphicFramePr>
            <a:graphicFrameLocks noChangeAspect="1"/>
          </p:cNvGraphicFramePr>
          <p:nvPr>
            <p:extLst>
              <p:ext uri="{D42A27DB-BD31-4B8C-83A1-F6EECF244321}">
                <p14:modId xmlns:p14="http://schemas.microsoft.com/office/powerpoint/2010/main" val="824731299"/>
              </p:ext>
            </p:extLst>
          </p:nvPr>
        </p:nvGraphicFramePr>
        <p:xfrm>
          <a:off x="6687293" y="-2126"/>
          <a:ext cx="5503834" cy="6894676"/>
        </p:xfrm>
        <a:graphic>
          <a:graphicData uri="http://schemas.openxmlformats.org/presentationml/2006/ole">
            <mc:AlternateContent xmlns:mc="http://schemas.openxmlformats.org/markup-compatibility/2006">
              <mc:Choice xmlns:v="urn:schemas-microsoft-com:vml" Requires="v">
                <p:oleObj name="Acrobat Document" r:id="rId3" imgW="3886052" imgH="5029200" progId="Acrobat.Document.DC">
                  <p:embed/>
                </p:oleObj>
              </mc:Choice>
              <mc:Fallback>
                <p:oleObj name="Acrobat Document" r:id="rId3" imgW="3886052" imgH="5029200" progId="Acrobat.Document.DC">
                  <p:embed/>
                  <p:pic>
                    <p:nvPicPr>
                      <p:cNvPr id="2" name="Object 1" descr="A screenshot of correspondence from the Federal Highway Administration where Chincoteague National Wildlife Refuge and Assateague Island National Seashore were granted $17.7 million for the beach relocation project.">
                        <a:extLst>
                          <a:ext uri="{FF2B5EF4-FFF2-40B4-BE49-F238E27FC236}">
                            <a16:creationId xmlns:a16="http://schemas.microsoft.com/office/drawing/2014/main" id="{C3689C34-1ACF-B723-308B-44EDDABC3F26}"/>
                          </a:ext>
                        </a:extLst>
                      </p:cNvPr>
                      <p:cNvPicPr/>
                      <p:nvPr/>
                    </p:nvPicPr>
                    <p:blipFill>
                      <a:blip r:embed="rId4"/>
                      <a:stretch>
                        <a:fillRect/>
                      </a:stretch>
                    </p:blipFill>
                    <p:spPr>
                      <a:xfrm>
                        <a:off x="6687293" y="-2126"/>
                        <a:ext cx="5503834" cy="6894676"/>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188BF4D-2E8C-B1E6-EBFA-F189292C3635}"/>
              </a:ext>
            </a:extLst>
          </p:cNvPr>
          <p:cNvSpPr/>
          <p:nvPr/>
        </p:nvSpPr>
        <p:spPr>
          <a:xfrm>
            <a:off x="7334796" y="2676338"/>
            <a:ext cx="4206875" cy="485775"/>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0122E0-927C-879E-3E17-1886DA8CE232}"/>
              </a:ext>
            </a:extLst>
          </p:cNvPr>
          <p:cNvSpPr txBox="1"/>
          <p:nvPr/>
        </p:nvSpPr>
        <p:spPr>
          <a:xfrm>
            <a:off x="0" y="0"/>
            <a:ext cx="6685879" cy="6894195"/>
          </a:xfrm>
          <a:prstGeom prst="rect">
            <a:avLst/>
          </a:prstGeom>
          <a:solidFill>
            <a:srgbClr val="0070C0"/>
          </a:solidFill>
        </p:spPr>
        <p:txBody>
          <a:bodyPr wrap="square" lIns="91440" tIns="45720" rIns="91440" bIns="45720" rtlCol="0" anchor="t">
            <a:spAutoFit/>
          </a:bodyPr>
          <a:lstStyle/>
          <a:p>
            <a:pPr algn="ctr"/>
            <a:r>
              <a:rPr lang="en-US" sz="3600" b="1" dirty="0">
                <a:solidFill>
                  <a:schemeClr val="bg1"/>
                </a:solidFill>
                <a:effectLst/>
                <a:latin typeface="+mj-lt"/>
                <a:ea typeface="Calibri" panose="020F0502020204030204" pitchFamily="34" charset="0"/>
                <a:cs typeface="Times New Roman" panose="02020603050405020304" pitchFamily="18" charset="0"/>
              </a:rPr>
              <a:t>Funding</a:t>
            </a:r>
          </a:p>
          <a:p>
            <a:endParaRPr lang="en-US" sz="2400" dirty="0">
              <a:solidFill>
                <a:schemeClr val="bg1"/>
              </a:solidFill>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800" dirty="0">
                <a:solidFill>
                  <a:schemeClr val="bg1"/>
                </a:solidFill>
                <a:latin typeface="+mj-lt"/>
                <a:ea typeface="Calibri" panose="020F0502020204030204" pitchFamily="34" charset="0"/>
                <a:cs typeface="Times New Roman" panose="02020603050405020304" pitchFamily="18" charset="0"/>
              </a:rPr>
              <a:t>Since 2015 several </a:t>
            </a:r>
            <a:r>
              <a:rPr lang="en-US" sz="2800" dirty="0">
                <a:solidFill>
                  <a:schemeClr val="bg1"/>
                </a:solidFill>
                <a:effectLst/>
                <a:latin typeface="+mj-lt"/>
                <a:ea typeface="Calibri" panose="020F0502020204030204" pitchFamily="34" charset="0"/>
                <a:cs typeface="Times New Roman" panose="02020603050405020304" pitchFamily="18" charset="0"/>
              </a:rPr>
              <a:t>unsuccessful external and internal grant proposals were submitted by FWS/NPS in cooperation with the Town of Chincoteague and Accomack County </a:t>
            </a:r>
          </a:p>
          <a:p>
            <a:pPr marL="342900" indent="-342900">
              <a:buFont typeface="Arial" panose="020B0604020202020204" pitchFamily="34" charset="0"/>
              <a:buChar char="•"/>
            </a:pPr>
            <a:r>
              <a:rPr lang="en-US" sz="2800" dirty="0">
                <a:solidFill>
                  <a:schemeClr val="bg1"/>
                </a:solidFill>
                <a:effectLst/>
                <a:latin typeface="+mj-lt"/>
                <a:ea typeface="Calibri" panose="020F0502020204030204" pitchFamily="34" charset="0"/>
                <a:cs typeface="Times New Roman"/>
              </a:rPr>
              <a:t>Oct 2022, FWS applied for </a:t>
            </a:r>
            <a:r>
              <a:rPr lang="en-US" sz="2800" dirty="0">
                <a:solidFill>
                  <a:schemeClr val="bg1"/>
                </a:solidFill>
                <a:latin typeface="+mj-lt"/>
                <a:ea typeface="Calibri" panose="020F0502020204030204" pitchFamily="34" charset="0"/>
                <a:cs typeface="Times New Roman"/>
              </a:rPr>
              <a:t>USDOT FHWA</a:t>
            </a:r>
            <a:r>
              <a:rPr lang="en-US" sz="2800" dirty="0">
                <a:solidFill>
                  <a:schemeClr val="bg1"/>
                </a:solidFill>
                <a:effectLst/>
                <a:latin typeface="+mj-lt"/>
                <a:ea typeface="Calibri" panose="020F0502020204030204" pitchFamily="34" charset="0"/>
                <a:cs typeface="Times New Roman"/>
              </a:rPr>
              <a:t> NSFLTP grant for construction of:</a:t>
            </a:r>
            <a:r>
              <a:rPr lang="en-US" sz="2800" dirty="0">
                <a:solidFill>
                  <a:schemeClr val="bg1"/>
                </a:solidFill>
                <a:latin typeface="+mj-lt"/>
                <a:ea typeface="Calibri" panose="020F0502020204030204" pitchFamily="34" charset="0"/>
                <a:cs typeface="Times New Roman"/>
              </a:rPr>
              <a:t> </a:t>
            </a:r>
            <a:endParaRPr lang="en-US" sz="2800" dirty="0">
              <a:solidFill>
                <a:schemeClr val="bg1"/>
              </a:solidFill>
              <a:effectLst/>
              <a:latin typeface="+mj-lt"/>
              <a:ea typeface="Calibri" panose="020F0502020204030204" pitchFamily="34" charset="0"/>
              <a:cs typeface="Times New Roman"/>
            </a:endParaRPr>
          </a:p>
          <a:p>
            <a:pPr marL="1257300" lvl="2" indent="-342900">
              <a:buFont typeface="Arial" panose="020B0604020202020204" pitchFamily="34" charset="0"/>
              <a:buChar char="•"/>
            </a:pPr>
            <a:r>
              <a:rPr lang="en-US" sz="2800" dirty="0">
                <a:solidFill>
                  <a:schemeClr val="bg1"/>
                </a:solidFill>
                <a:latin typeface="+mj-lt"/>
                <a:ea typeface="Calibri" panose="020F0502020204030204" pitchFamily="34" charset="0"/>
                <a:cs typeface="Times New Roman" panose="02020603050405020304" pitchFamily="18" charset="0"/>
              </a:rPr>
              <a:t>New entrance road</a:t>
            </a:r>
          </a:p>
          <a:p>
            <a:pPr marL="1257300" lvl="2" indent="-342900">
              <a:buFont typeface="Arial" panose="020B0604020202020204" pitchFamily="34" charset="0"/>
              <a:buChar char="•"/>
            </a:pPr>
            <a:r>
              <a:rPr lang="en-US" sz="2800" dirty="0">
                <a:solidFill>
                  <a:schemeClr val="bg1"/>
                </a:solidFill>
                <a:latin typeface="+mj-lt"/>
                <a:ea typeface="Calibri" panose="020F0502020204030204" pitchFamily="34" charset="0"/>
                <a:cs typeface="Times New Roman" panose="02020603050405020304" pitchFamily="18" charset="0"/>
              </a:rPr>
              <a:t>Multi-use bike path </a:t>
            </a:r>
          </a:p>
          <a:p>
            <a:pPr marL="1257300" lvl="2" indent="-342900">
              <a:buFont typeface="Arial" panose="020B0604020202020204" pitchFamily="34" charset="0"/>
              <a:buChar char="•"/>
            </a:pPr>
            <a:r>
              <a:rPr lang="en-US" sz="2800" dirty="0">
                <a:solidFill>
                  <a:schemeClr val="bg1"/>
                </a:solidFill>
                <a:latin typeface="+mj-lt"/>
                <a:ea typeface="Calibri" panose="020F0502020204030204" pitchFamily="34" charset="0"/>
                <a:cs typeface="Times New Roman" panose="02020603050405020304" pitchFamily="18" charset="0"/>
              </a:rPr>
              <a:t>Parking lots</a:t>
            </a:r>
          </a:p>
          <a:p>
            <a:pPr marL="1257300" lvl="2" indent="-342900">
              <a:buFont typeface="Arial" panose="020B0604020202020204" pitchFamily="34" charset="0"/>
              <a:buChar char="•"/>
            </a:pPr>
            <a:r>
              <a:rPr lang="en-US" sz="2800" dirty="0">
                <a:solidFill>
                  <a:schemeClr val="bg1"/>
                </a:solidFill>
                <a:latin typeface="+mj-lt"/>
                <a:ea typeface="Calibri" panose="020F0502020204030204" pitchFamily="34" charset="0"/>
                <a:cs typeface="Times New Roman" panose="02020603050405020304" pitchFamily="18" charset="0"/>
              </a:rPr>
              <a:t>Beach access trails and boardwalks</a:t>
            </a:r>
          </a:p>
          <a:p>
            <a:pPr marL="342900" indent="-342900">
              <a:buFont typeface="Arial" panose="020B0604020202020204" pitchFamily="34" charset="0"/>
              <a:buChar char="•"/>
            </a:pPr>
            <a:r>
              <a:rPr lang="en-US" sz="2800" dirty="0">
                <a:solidFill>
                  <a:schemeClr val="bg1"/>
                </a:solidFill>
                <a:latin typeface="+mj-lt"/>
                <a:ea typeface="Calibri" panose="020F0502020204030204" pitchFamily="34" charset="0"/>
                <a:cs typeface="Times New Roman" panose="02020603050405020304" pitchFamily="18" charset="0"/>
              </a:rPr>
              <a:t>FHWA awarded </a:t>
            </a:r>
            <a:r>
              <a:rPr lang="en-US" sz="2800" dirty="0">
                <a:solidFill>
                  <a:schemeClr val="bg1"/>
                </a:solidFill>
                <a:effectLst/>
                <a:latin typeface="+mj-lt"/>
                <a:ea typeface="Calibri" panose="020F0502020204030204" pitchFamily="34" charset="0"/>
                <a:cs typeface="Times New Roman" panose="02020603050405020304" pitchFamily="18" charset="0"/>
              </a:rPr>
              <a:t>the USFWS $17.7 million dollars for construction.</a:t>
            </a:r>
          </a:p>
          <a:p>
            <a:endParaRPr lang="en-US" dirty="0"/>
          </a:p>
        </p:txBody>
      </p:sp>
    </p:spTree>
    <p:extLst>
      <p:ext uri="{BB962C8B-B14F-4D97-AF65-F5344CB8AC3E}">
        <p14:creationId xmlns:p14="http://schemas.microsoft.com/office/powerpoint/2010/main" val="305610035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design template">
  <a:themeElements>
    <a:clrScheme name="Office Them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ffice Theme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aa3f2d-47b8-4a75-a8f5-1c0f60bcb387">
      <Terms xmlns="http://schemas.microsoft.com/office/infopath/2007/PartnerControls"/>
    </lcf76f155ced4ddcb4097134ff3c332f>
    <TaxCatchAll xmlns="31062a0d-ede8-4112-b4bb-00a9c1bc8e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B730AABDB1BD4D9A9535349D5EF5B7" ma:contentTypeVersion="16" ma:contentTypeDescription="Create a new document." ma:contentTypeScope="" ma:versionID="520bcfd6be1f10a00b876ef966638134">
  <xsd:schema xmlns:xsd="http://www.w3.org/2001/XMLSchema" xmlns:xs="http://www.w3.org/2001/XMLSchema" xmlns:p="http://schemas.microsoft.com/office/2006/metadata/properties" xmlns:ns2="d36856fe-d4a9-4f0b-87a7-8fa063632c32" xmlns:ns3="16aa3f2d-47b8-4a75-a8f5-1c0f60bcb387" xmlns:ns4="31062a0d-ede8-4112-b4bb-00a9c1bc8e16" targetNamespace="http://schemas.microsoft.com/office/2006/metadata/properties" ma:root="true" ma:fieldsID="10ce00803353ffcb2c27fdb8ff751f2f" ns2:_="" ns3:_="" ns4:_="">
    <xsd:import namespace="d36856fe-d4a9-4f0b-87a7-8fa063632c32"/>
    <xsd:import namespace="16aa3f2d-47b8-4a75-a8f5-1c0f60bcb387"/>
    <xsd:import namespace="31062a0d-ede8-4112-b4bb-00a9c1bc8e1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6856fe-d4a9-4f0b-87a7-8fa063632c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aa3f2d-47b8-4a75-a8f5-1c0f60bcb38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e83a9ad-0023-45d3-a5e7-5ac27cef6e91}" ma:internalName="TaxCatchAll" ma:showField="CatchAllData" ma:web="d36856fe-d4a9-4f0b-87a7-8fa063632c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7FEC3-CAC7-4D5E-A96B-694EE44AB3BC}">
  <ds:schemaRefs>
    <ds:schemaRef ds:uri="http://schemas.microsoft.com/sharepoint/v3/contenttype/forms"/>
  </ds:schemaRefs>
</ds:datastoreItem>
</file>

<file path=customXml/itemProps2.xml><?xml version="1.0" encoding="utf-8"?>
<ds:datastoreItem xmlns:ds="http://schemas.openxmlformats.org/officeDocument/2006/customXml" ds:itemID="{4FDE6066-4509-4DE2-8DD2-7DD4E76942AD}">
  <ds:schemaRefs>
    <ds:schemaRef ds:uri="http://schemas.microsoft.com/office/2006/metadata/properties"/>
    <ds:schemaRef ds:uri="http://schemas.microsoft.com/office/infopath/2007/PartnerControls"/>
    <ds:schemaRef ds:uri="16aa3f2d-47b8-4a75-a8f5-1c0f60bcb387"/>
    <ds:schemaRef ds:uri="31062a0d-ede8-4112-b4bb-00a9c1bc8e16"/>
  </ds:schemaRefs>
</ds:datastoreItem>
</file>

<file path=customXml/itemProps3.xml><?xml version="1.0" encoding="utf-8"?>
<ds:datastoreItem xmlns:ds="http://schemas.openxmlformats.org/officeDocument/2006/customXml" ds:itemID="{786171C0-1643-4692-9A8E-189221120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6856fe-d4a9-4f0b-87a7-8fa063632c32"/>
    <ds:schemaRef ds:uri="16aa3f2d-47b8-4a75-a8f5-1c0f60bcb387"/>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945</TotalTime>
  <Words>972</Words>
  <Application>Microsoft Office PowerPoint</Application>
  <PresentationFormat>Widescreen</PresentationFormat>
  <Paragraphs>118</Paragraphs>
  <Slides>9</Slides>
  <Notes>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9" baseType="lpstr">
      <vt:lpstr>Arial</vt:lpstr>
      <vt:lpstr>Calibri</vt:lpstr>
      <vt:lpstr>Calibri Light</vt:lpstr>
      <vt:lpstr>Constantia</vt:lpstr>
      <vt:lpstr>Tahoma</vt:lpstr>
      <vt:lpstr>Times New Roman</vt:lpstr>
      <vt:lpstr>Wingdings</vt:lpstr>
      <vt:lpstr>Office Theme</vt:lpstr>
      <vt:lpstr>Ocean design template</vt:lpstr>
      <vt:lpstr>Acrobat Document</vt:lpstr>
      <vt:lpstr>Assateague Island Beach  Chincoteague National Wildlife Refuge  Assateague Island National Seashore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Recreational Beach Relocation Update  Chincoteague National Wildlife Refuge   November 16, 2023</dc:title>
  <dc:creator>Kasbohm, John W</dc:creator>
  <cp:lastModifiedBy>Hansen, Lydia F</cp:lastModifiedBy>
  <cp:revision>54</cp:revision>
  <cp:lastPrinted>2023-11-16T19:29:12Z</cp:lastPrinted>
  <dcterms:created xsi:type="dcterms:W3CDTF">2023-11-14T16:56:08Z</dcterms:created>
  <dcterms:modified xsi:type="dcterms:W3CDTF">2024-11-17T19:09:07Z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0x01010076B730AABDB1BD4D9A9535349D5EF5B7</vt:lpwstr>
  </property>
  <property fmtid="{D5CDD505-2E9C-101B-9397-08002B2CF9AE}" pid="3" name="MediaServiceImageTags">
    <vt:lpwstr/>
  </property>
</Properties>
</file>