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0E0DB-1F43-4320-8AC8-01117464986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F84B-240E-4748-86F6-68AB661BA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92 years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F84B-240E-4748-86F6-68AB661BA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B732-3AAD-FEBD-C056-00421B722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24AD9-9BFC-96B1-1C4B-B476321A2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4A1B0-061C-31C4-D66B-7746161E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9413C-608D-26FE-4B3F-DBBC17E1E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CDFB-BEB2-DD62-212D-EE80DBD0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0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2176-71E0-BEF7-8C6F-892770E5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33F61-78C0-F3E4-63E3-0141E1F7C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65457-0F21-6D3D-7C46-8D533EC7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A59C1-3225-DF4F-FB04-90E4893F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E1F0-3E0E-3966-3A04-95F86447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8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A7A3A-B68A-4E4E-2CF1-DFA8C74E9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C8E9C-8805-EE97-2C0B-E5FAA1C05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62CF-65A3-77A6-21B5-B52AFAB0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58695-AD75-2147-8F6D-B4DB6D9B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52F9-99F3-C987-477A-621E93E2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4ABD-A39A-3E4D-20F5-643EC3E4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FEF3-77E3-FEE9-7F65-11EB0A6C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7319-2E0F-952E-DB54-CE3E9DE1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A633-54B9-53A9-B4A1-EABC53DC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5307-4475-350C-65AA-A80778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7C85-18F9-37D9-160A-F568F660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BECA1-54BC-FDB1-7580-5AA09A413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DB164-09AD-8C43-5EB3-29B901DB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C162C-E92F-BB1B-B9AC-668E4317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3D903-5337-E9EC-17E1-9B3A6222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CFE5-C505-F3B5-B7A6-5600A8E0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D4B9-3B5C-1EEF-9299-8EF7ADFBF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94BDC-9A31-C777-AA42-C1B3588C8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26D95-0622-951B-9C03-6A8C7E87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DD1F8-9EEB-81F4-3841-08A76841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35EFE-6630-647E-C79E-773B0D60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20A5-9881-CA8C-4460-87FADCC4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F45BF-D082-96CD-D09D-DCCDD768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83EEA-9640-EE0C-922C-F04467AC3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1AE65-F394-2209-934D-C6B139CD2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88058-F9B5-5CC2-EDA8-FAF13BB39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60BB5-2089-51C5-052C-D472ADCD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A9397-88A6-7DBE-FB0C-083D9B55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40A50-E6BF-3F6E-1129-D0A14EFF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E2AC-FB9B-25A1-D4BE-AA8FA4F1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A2537-E6DA-3FEF-7D61-EC9239BF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36B28-BCC7-EC85-E1CA-FB7DA915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6C251-C8E8-EA71-56E6-6D284608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D70C7-FB47-2633-10FC-53909D3D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AB9D8-11CB-AF18-4BC6-C62B6201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47F46-1D5B-6F7D-3D00-6EAD6C8D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B66F-5A38-93F5-8C3C-56B03C06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6FD10-4B87-CE93-8E2D-DC5E9C87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5FEF6-92D0-1E88-2385-EE3554DDC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B474B-E26F-26A7-D711-E4646A23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16D7B-DE28-A00C-CAA3-39580E4A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C82BF-798B-AFEF-5D94-15268B7E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1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4B1D-3340-2C00-CEBC-93BFF685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99385-F792-CD96-57F8-07E59D346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55F9-7DBC-A763-1C18-18F2850FD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0874-65B6-E188-80B3-5E5927A1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6E50A-C2ED-B26E-8B80-E2A5F4A0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507F2-4CAD-9BCF-3CAE-A66A6D7F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9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7E9EB-0BB8-61F0-2B6D-019F9BB9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F422A-B6F5-75FF-9011-8048CD26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4E3A-95AD-E247-F4C7-972520030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1AF4E4-9CDC-4763-AB00-01740A95015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60AFF-5720-9C9B-8497-A18B72835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1DB94-3A3D-F255-FD95-C2E66C46D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EADA34-FF0E-42E2-BB90-0F5075E3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DEEDC-400A-F1A5-B31B-FF84A1F90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2024 LSRCP 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147D3-5F5E-B449-C2D8-B4C39FA0D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sign in front of a road&#10;&#10;Description automatically generated">
            <a:extLst>
              <a:ext uri="{FF2B5EF4-FFF2-40B4-BE49-F238E27FC236}">
                <a16:creationId xmlns:a16="http://schemas.microsoft.com/office/drawing/2014/main" id="{582EAF17-DB62-0E3F-DFFE-7D5D287A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3" r="11679" b="2"/>
          <a:stretch/>
        </p:blipFill>
        <p:spPr>
          <a:xfrm>
            <a:off x="7115176" y="115193"/>
            <a:ext cx="4950617" cy="66276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BF28A-97B5-4AF4-ACC6-53D20327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Repair Spalling Concrete on Raceways</a:t>
            </a:r>
          </a:p>
        </p:txBody>
      </p:sp>
      <p:pic>
        <p:nvPicPr>
          <p:cNvPr id="5" name="Content Placeholder 4" descr="A concrete bleachers with a saw&#10;&#10;Description automatically generated">
            <a:extLst>
              <a:ext uri="{FF2B5EF4-FFF2-40B4-BE49-F238E27FC236}">
                <a16:creationId xmlns:a16="http://schemas.microsoft.com/office/drawing/2014/main" id="{9AA325CD-A593-4F3C-EBC3-EFADE60DD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6" y="2241204"/>
            <a:ext cx="4278462" cy="393555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38CA655-25E7-5808-4E3C-E11F4C34B9AF}"/>
              </a:ext>
            </a:extLst>
          </p:cNvPr>
          <p:cNvSpPr/>
          <p:nvPr/>
        </p:nvSpPr>
        <p:spPr>
          <a:xfrm>
            <a:off x="5608516" y="3983278"/>
            <a:ext cx="946497" cy="4688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concrete stadium&#10;&#10;Description automatically generated with medium confidence">
            <a:extLst>
              <a:ext uri="{FF2B5EF4-FFF2-40B4-BE49-F238E27FC236}">
                <a16:creationId xmlns:a16="http://schemas.microsoft.com/office/drawing/2014/main" id="{1E1DE6BB-332E-1773-2D91-E88D97F27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91" y="2241202"/>
            <a:ext cx="4490594" cy="39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388CB-E773-9616-0387-D449B886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Upcoming Large Projects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8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5E98-40C2-FC36-4470-AEAD2775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Asphalt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98359F-358C-D7FA-DF5F-D451DC6B3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9721" y="2157356"/>
            <a:ext cx="3881535" cy="384339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34DBFA-D627-7E0A-6C8C-D5B00C784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2157357"/>
            <a:ext cx="6290388" cy="38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E614-FFD2-0106-012B-A0FCE80E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Raceway Rebuild 2028??</a:t>
            </a:r>
          </a:p>
        </p:txBody>
      </p:sp>
      <p:pic>
        <p:nvPicPr>
          <p:cNvPr id="5" name="Content Placeholder 4" descr="A large concrete structure with a mountain in the background&#10;&#10;Description automatically generated">
            <a:extLst>
              <a:ext uri="{FF2B5EF4-FFF2-40B4-BE49-F238E27FC236}">
                <a16:creationId xmlns:a16="http://schemas.microsoft.com/office/drawing/2014/main" id="{8D8A41D6-B0BB-7E08-744C-13A5A7807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65" y="3429000"/>
            <a:ext cx="4320074" cy="3349787"/>
          </a:xfrm>
        </p:spPr>
      </p:pic>
      <p:pic>
        <p:nvPicPr>
          <p:cNvPr id="7" name="Picture 6" descr="A net in a river&#10;&#10;Description automatically generated with medium confidence">
            <a:extLst>
              <a:ext uri="{FF2B5EF4-FFF2-40B4-BE49-F238E27FC236}">
                <a16:creationId xmlns:a16="http://schemas.microsoft.com/office/drawing/2014/main" id="{D1E4E04A-195C-2869-6EBA-B7E2947C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1" y="1921037"/>
            <a:ext cx="3638550" cy="4857750"/>
          </a:xfrm>
          <a:prstGeom prst="rect">
            <a:avLst/>
          </a:prstGeom>
        </p:spPr>
      </p:pic>
      <p:pic>
        <p:nvPicPr>
          <p:cNvPr id="9" name="Picture 8" descr="Several large blue barrels with black liquid&#10;&#10;Description automatically generated">
            <a:extLst>
              <a:ext uri="{FF2B5EF4-FFF2-40B4-BE49-F238E27FC236}">
                <a16:creationId xmlns:a16="http://schemas.microsoft.com/office/drawing/2014/main" id="{5391D470-7B5F-EDAC-75C0-BED86DF95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13" y="2395537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6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F9666B-72CD-0E7A-8B64-18F5D3C6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Current Staff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CF747A-0313-4D11-5AB0-CD4DC94672F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Hatchery Manager – John Rankin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Hatchery Assistant Manager – Steve Kammeyer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Fish Culturist – Wade Symons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8F3024-49FD-1092-C926-0DFA9D3A4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25453" y="1296962"/>
            <a:ext cx="5666547" cy="42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F691D-5E73-631E-D5EC-30C04113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Presentation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A8F3-3C1D-F41A-F44F-9D2A3F9B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Current Production Goals</a:t>
            </a:r>
          </a:p>
          <a:p>
            <a:r>
              <a:rPr lang="en-US" sz="2000">
                <a:solidFill>
                  <a:schemeClr val="bg1"/>
                </a:solidFill>
              </a:rPr>
              <a:t>Current issues/bottlenecks</a:t>
            </a:r>
          </a:p>
          <a:p>
            <a:r>
              <a:rPr lang="en-US" sz="2000">
                <a:solidFill>
                  <a:schemeClr val="bg1"/>
                </a:solidFill>
              </a:rPr>
              <a:t>Recent Projects</a:t>
            </a:r>
          </a:p>
        </p:txBody>
      </p:sp>
    </p:spTree>
    <p:extLst>
      <p:ext uri="{BB962C8B-B14F-4D97-AF65-F5344CB8AC3E}">
        <p14:creationId xmlns:p14="http://schemas.microsoft.com/office/powerpoint/2010/main" val="391741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E24F6-6ACE-22E7-26AF-CE45FE0A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Hatchery Capacities and Production Goals</a:t>
            </a:r>
          </a:p>
        </p:txBody>
      </p:sp>
      <p:pic>
        <p:nvPicPr>
          <p:cNvPr id="16" name="Picture 15" descr="Waterfalls in the forest">
            <a:extLst>
              <a:ext uri="{FF2B5EF4-FFF2-40B4-BE49-F238E27FC236}">
                <a16:creationId xmlns:a16="http://schemas.microsoft.com/office/drawing/2014/main" id="{CF4D21E4-EA9D-AB0D-F51B-603D91CA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48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80C1-FC8D-7EC3-B5B4-36F7BFD3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US" sz="2000" dirty="0"/>
              <a:t>32 – 200ft concrete raceways. Currently only using 25.</a:t>
            </a:r>
          </a:p>
          <a:p>
            <a:r>
              <a:rPr lang="en-US" sz="2000" dirty="0"/>
              <a:t>Flow – 74cfs. Water right is for 120cfs.</a:t>
            </a:r>
          </a:p>
          <a:p>
            <a:r>
              <a:rPr lang="en-US" sz="2000" dirty="0"/>
              <a:t>Current production goal is 1.55 million - 8.5” smolts. Originally hatchery was able to raise 2 million smolts.</a:t>
            </a:r>
          </a:p>
          <a:p>
            <a:pPr lvl="1"/>
            <a:r>
              <a:rPr lang="en-US" sz="2000" dirty="0"/>
              <a:t>868,000 USRB’s – </a:t>
            </a:r>
            <a:r>
              <a:rPr lang="en-US" sz="2000" dirty="0" err="1"/>
              <a:t>Pahsimeroi</a:t>
            </a:r>
            <a:r>
              <a:rPr lang="en-US" sz="2000" dirty="0"/>
              <a:t> Hatchery and Yankee Fork.</a:t>
            </a:r>
          </a:p>
          <a:p>
            <a:pPr lvl="1"/>
            <a:r>
              <a:rPr lang="en-US" sz="2000" dirty="0"/>
              <a:t>682,000 SAW A’s – Little Salmon River and Sawtooth Hatchery.                                                           </a:t>
            </a:r>
          </a:p>
          <a:p>
            <a:r>
              <a:rPr lang="en-US" sz="2000" dirty="0"/>
              <a:t>62,000 fish/raceway (D.I. = .33, F.I. = 1.2).</a:t>
            </a:r>
          </a:p>
          <a:p>
            <a:r>
              <a:rPr lang="en-US" sz="2000" dirty="0"/>
              <a:t>Adult return goal of 11,660 fish above Lower Granite Dam.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Picture 9" descr="A school of fish swimming in water&#10;&#10;Description automatically generated">
            <a:extLst>
              <a:ext uri="{FF2B5EF4-FFF2-40B4-BE49-F238E27FC236}">
                <a16:creationId xmlns:a16="http://schemas.microsoft.com/office/drawing/2014/main" id="{DF67C3BD-213F-EF9C-3D61-6308CE8FB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644842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DB9A-A689-C68D-55D6-601B9599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4625" cy="1325563"/>
          </a:xfrm>
        </p:spPr>
        <p:txBody>
          <a:bodyPr/>
          <a:lstStyle/>
          <a:p>
            <a:r>
              <a:rPr lang="en-US" dirty="0"/>
              <a:t>Hatchery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E3421-0913-27A7-AD26-75D03638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6075"/>
          </a:xfrm>
        </p:spPr>
        <p:txBody>
          <a:bodyPr/>
          <a:lstStyle/>
          <a:p>
            <a:r>
              <a:rPr lang="en-US" sz="4000" dirty="0"/>
              <a:t>Water -</a:t>
            </a:r>
            <a:r>
              <a:rPr lang="en-US" dirty="0"/>
              <a:t> Currently have 74cfs which is a 39% reduction from the original 120cfs. Also, meeting upcoming changes to the waste load allocations.</a:t>
            </a:r>
          </a:p>
          <a:p>
            <a:r>
              <a:rPr lang="en-US" sz="4000" dirty="0"/>
              <a:t>Disease</a:t>
            </a:r>
            <a:r>
              <a:rPr lang="en-US" dirty="0"/>
              <a:t> – IHN and Cold Water. </a:t>
            </a:r>
          </a:p>
          <a:p>
            <a:r>
              <a:rPr lang="en-US" sz="4000" dirty="0"/>
              <a:t>Structural</a:t>
            </a:r>
            <a:r>
              <a:rPr lang="en-US" dirty="0"/>
              <a:t> – Hatchery built in 1985 and concrete raceways are deteriorating fast. Need replaced. Vat room drainage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6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AF10F-53F7-9792-8321-C90B572E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Recent Completed Projects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5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46373-36EC-1AB4-4387-3DD73454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ADA Bathroom</a:t>
            </a:r>
          </a:p>
        </p:txBody>
      </p:sp>
      <p:pic>
        <p:nvPicPr>
          <p:cNvPr id="5" name="Content Placeholder 4" descr="A bathroom with a shower and a sink&#10;&#10;Description automatically generated">
            <a:extLst>
              <a:ext uri="{FF2B5EF4-FFF2-40B4-BE49-F238E27FC236}">
                <a16:creationId xmlns:a16="http://schemas.microsoft.com/office/drawing/2014/main" id="{FA7655D1-D34D-247B-2471-F8719E751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>
          <a:xfrm rot="5400000">
            <a:off x="6276679" y="953691"/>
            <a:ext cx="6627614" cy="49506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0B95C-0C7A-5CCD-7C8B-05B8B328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Sprinkler System Repair</a:t>
            </a:r>
          </a:p>
        </p:txBody>
      </p:sp>
      <p:pic>
        <p:nvPicPr>
          <p:cNvPr id="5" name="Content Placeholder 4" descr="A pipe in a hole in the ground&#10;&#10;Description automatically generated">
            <a:extLst>
              <a:ext uri="{FF2B5EF4-FFF2-40B4-BE49-F238E27FC236}">
                <a16:creationId xmlns:a16="http://schemas.microsoft.com/office/drawing/2014/main" id="{360BF818-8B50-D68D-EEB6-148625B4D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ridge over a dam&#10;&#10;Description automatically generated">
            <a:extLst>
              <a:ext uri="{FF2B5EF4-FFF2-40B4-BE49-F238E27FC236}">
                <a16:creationId xmlns:a16="http://schemas.microsoft.com/office/drawing/2014/main" id="{4EE8758B-720A-7941-2570-95B39108F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4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42EF3-F811-F38D-D50F-081B8905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Replace the Motor and Drive on Traveling Bridge</a:t>
            </a:r>
          </a:p>
        </p:txBody>
      </p:sp>
    </p:spTree>
    <p:extLst>
      <p:ext uri="{BB962C8B-B14F-4D97-AF65-F5344CB8AC3E}">
        <p14:creationId xmlns:p14="http://schemas.microsoft.com/office/powerpoint/2010/main" val="16249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222</Words>
  <Application>Microsoft Office PowerPoint</Application>
  <PresentationFormat>Widescreen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2024 LSRCP Annual Meeting</vt:lpstr>
      <vt:lpstr>Current Staff </vt:lpstr>
      <vt:lpstr>Presentation Summary</vt:lpstr>
      <vt:lpstr>Hatchery Capacities and Production Goals</vt:lpstr>
      <vt:lpstr>Hatchery Challenges</vt:lpstr>
      <vt:lpstr>Recent Completed Projects</vt:lpstr>
      <vt:lpstr>ADA Bathroom</vt:lpstr>
      <vt:lpstr>Sprinkler System Repair</vt:lpstr>
      <vt:lpstr>Replace the Motor and Drive on Traveling Bridge</vt:lpstr>
      <vt:lpstr>Repair Spalling Concrete on Raceways</vt:lpstr>
      <vt:lpstr>Upcoming Large Projects</vt:lpstr>
      <vt:lpstr>New Asphalt</vt:lpstr>
      <vt:lpstr>Raceway Rebuild 2028??</vt:lpstr>
    </vt:vector>
  </TitlesOfParts>
  <Company>Department of Fish and Game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LSRCP Annual Meeting</dc:title>
  <dc:creator>Rankin,John</dc:creator>
  <cp:lastModifiedBy>Rankin,John</cp:lastModifiedBy>
  <cp:revision>22</cp:revision>
  <dcterms:created xsi:type="dcterms:W3CDTF">2024-04-29T19:40:11Z</dcterms:created>
  <dcterms:modified xsi:type="dcterms:W3CDTF">2024-05-06T17:56:07Z</dcterms:modified>
</cp:coreProperties>
</file>