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7" r:id="rId1"/>
  </p:sldMasterIdLst>
  <p:notesMasterIdLst>
    <p:notesMasterId r:id="rId30"/>
  </p:notesMasterIdLst>
  <p:handoutMasterIdLst>
    <p:handoutMasterId r:id="rId31"/>
  </p:handoutMasterIdLst>
  <p:sldIdLst>
    <p:sldId id="382" r:id="rId2"/>
    <p:sldId id="486" r:id="rId3"/>
    <p:sldId id="436" r:id="rId4"/>
    <p:sldId id="381" r:id="rId5"/>
    <p:sldId id="467" r:id="rId6"/>
    <p:sldId id="481" r:id="rId7"/>
    <p:sldId id="484" r:id="rId8"/>
    <p:sldId id="473" r:id="rId9"/>
    <p:sldId id="469" r:id="rId10"/>
    <p:sldId id="468" r:id="rId11"/>
    <p:sldId id="485" r:id="rId12"/>
    <p:sldId id="478" r:id="rId13"/>
    <p:sldId id="487" r:id="rId14"/>
    <p:sldId id="491" r:id="rId15"/>
    <p:sldId id="476" r:id="rId16"/>
    <p:sldId id="489" r:id="rId17"/>
    <p:sldId id="490" r:id="rId18"/>
    <p:sldId id="480" r:id="rId19"/>
    <p:sldId id="470" r:id="rId20"/>
    <p:sldId id="471" r:id="rId21"/>
    <p:sldId id="475" r:id="rId22"/>
    <p:sldId id="479" r:id="rId23"/>
    <p:sldId id="377" r:id="rId24"/>
    <p:sldId id="477" r:id="rId25"/>
    <p:sldId id="472" r:id="rId26"/>
    <p:sldId id="410" r:id="rId27"/>
    <p:sldId id="488" r:id="rId28"/>
    <p:sldId id="482"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00"/>
    <a:srgbClr val="66FF33"/>
    <a:srgbClr val="4F81BD"/>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AE9D1-7BB7-4AF3-B906-734942D48AB4}" v="16" dt="2023-04-27T13:47:41.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60176" autoAdjust="0"/>
  </p:normalViewPr>
  <p:slideViewPr>
    <p:cSldViewPr>
      <p:cViewPr varScale="1">
        <p:scale>
          <a:sx n="51" d="100"/>
          <a:sy n="51" d="100"/>
        </p:scale>
        <p:origin x="2266" y="29"/>
      </p:cViewPr>
      <p:guideLst>
        <p:guide orient="horz" pos="2160"/>
        <p:guide pos="2880"/>
      </p:guideLst>
    </p:cSldViewPr>
  </p:slideViewPr>
  <p:outlineViewPr>
    <p:cViewPr>
      <p:scale>
        <a:sx n="33" d="100"/>
        <a:sy n="33" d="100"/>
      </p:scale>
      <p:origin x="0" y="11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0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ak, Greg" userId="de9d6b37-5a7b-4535-a46d-3d4d821ed7b9" providerId="ADAL" clId="{D6FAE9D1-7BB7-4AF3-B906-734942D48AB4}"/>
    <pc:docChg chg="undo custSel addSld delSld modSld sldOrd">
      <pc:chgData name="Burak, Greg" userId="de9d6b37-5a7b-4535-a46d-3d4d821ed7b9" providerId="ADAL" clId="{D6FAE9D1-7BB7-4AF3-B906-734942D48AB4}" dt="2023-04-27T14:15:11.986" v="19330" actId="20577"/>
      <pc:docMkLst>
        <pc:docMk/>
      </pc:docMkLst>
      <pc:sldChg chg="modNotesTx">
        <pc:chgData name="Burak, Greg" userId="de9d6b37-5a7b-4535-a46d-3d4d821ed7b9" providerId="ADAL" clId="{D6FAE9D1-7BB7-4AF3-B906-734942D48AB4}" dt="2023-04-27T13:57:01.885" v="18058" actId="20577"/>
        <pc:sldMkLst>
          <pc:docMk/>
          <pc:sldMk cId="0" sldId="377"/>
        </pc:sldMkLst>
      </pc:sldChg>
      <pc:sldChg chg="del">
        <pc:chgData name="Burak, Greg" userId="de9d6b37-5a7b-4535-a46d-3d4d821ed7b9" providerId="ADAL" clId="{D6FAE9D1-7BB7-4AF3-B906-734942D48AB4}" dt="2023-04-11T19:50:44.420" v="1" actId="2696"/>
        <pc:sldMkLst>
          <pc:docMk/>
          <pc:sldMk cId="961297097" sldId="380"/>
        </pc:sldMkLst>
      </pc:sldChg>
      <pc:sldChg chg="ord modNotesTx">
        <pc:chgData name="Burak, Greg" userId="de9d6b37-5a7b-4535-a46d-3d4d821ed7b9" providerId="ADAL" clId="{D6FAE9D1-7BB7-4AF3-B906-734942D48AB4}" dt="2023-04-27T14:00:14.064" v="18324" actId="6549"/>
        <pc:sldMkLst>
          <pc:docMk/>
          <pc:sldMk cId="3510329623" sldId="381"/>
        </pc:sldMkLst>
      </pc:sldChg>
      <pc:sldChg chg="modSp mod modNotesTx">
        <pc:chgData name="Burak, Greg" userId="de9d6b37-5a7b-4535-a46d-3d4d821ed7b9" providerId="ADAL" clId="{D6FAE9D1-7BB7-4AF3-B906-734942D48AB4}" dt="2023-04-27T13:57:34.001" v="18064" actId="20577"/>
        <pc:sldMkLst>
          <pc:docMk/>
          <pc:sldMk cId="1826477029" sldId="382"/>
        </pc:sldMkLst>
        <pc:picChg chg="mod">
          <ac:chgData name="Burak, Greg" userId="de9d6b37-5a7b-4535-a46d-3d4d821ed7b9" providerId="ADAL" clId="{D6FAE9D1-7BB7-4AF3-B906-734942D48AB4}" dt="2023-04-24T17:24:15.758" v="12560" actId="1076"/>
          <ac:picMkLst>
            <pc:docMk/>
            <pc:sldMk cId="1826477029" sldId="382"/>
            <ac:picMk id="5" creationId="{871BE73F-270E-486F-86C5-B76EC8288E3D}"/>
          </ac:picMkLst>
        </pc:picChg>
      </pc:sldChg>
      <pc:sldChg chg="mod ord modShow modNotesTx">
        <pc:chgData name="Burak, Greg" userId="de9d6b37-5a7b-4535-a46d-3d4d821ed7b9" providerId="ADAL" clId="{D6FAE9D1-7BB7-4AF3-B906-734942D48AB4}" dt="2023-04-26T01:55:09.630" v="14196" actId="729"/>
        <pc:sldMkLst>
          <pc:docMk/>
          <pc:sldMk cId="2212810091" sldId="410"/>
        </pc:sldMkLst>
      </pc:sldChg>
      <pc:sldChg chg="del">
        <pc:chgData name="Burak, Greg" userId="de9d6b37-5a7b-4535-a46d-3d4d821ed7b9" providerId="ADAL" clId="{D6FAE9D1-7BB7-4AF3-B906-734942D48AB4}" dt="2023-04-11T19:50:17.337" v="0" actId="2696"/>
        <pc:sldMkLst>
          <pc:docMk/>
          <pc:sldMk cId="3712135202" sldId="421"/>
        </pc:sldMkLst>
      </pc:sldChg>
      <pc:sldChg chg="modNotesTx">
        <pc:chgData name="Burak, Greg" userId="de9d6b37-5a7b-4535-a46d-3d4d821ed7b9" providerId="ADAL" clId="{D6FAE9D1-7BB7-4AF3-B906-734942D48AB4}" dt="2023-04-27T13:59:40.969" v="18277" actId="20577"/>
        <pc:sldMkLst>
          <pc:docMk/>
          <pc:sldMk cId="1892294248" sldId="436"/>
        </pc:sldMkLst>
      </pc:sldChg>
      <pc:sldChg chg="del">
        <pc:chgData name="Burak, Greg" userId="de9d6b37-5a7b-4535-a46d-3d4d821ed7b9" providerId="ADAL" clId="{D6FAE9D1-7BB7-4AF3-B906-734942D48AB4}" dt="2023-04-11T19:52:07.272" v="4" actId="2696"/>
        <pc:sldMkLst>
          <pc:docMk/>
          <pc:sldMk cId="1720499270" sldId="438"/>
        </pc:sldMkLst>
      </pc:sldChg>
      <pc:sldChg chg="del ord">
        <pc:chgData name="Burak, Greg" userId="de9d6b37-5a7b-4535-a46d-3d4d821ed7b9" providerId="ADAL" clId="{D6FAE9D1-7BB7-4AF3-B906-734942D48AB4}" dt="2023-04-12T19:05:36.579" v="460" actId="2696"/>
        <pc:sldMkLst>
          <pc:docMk/>
          <pc:sldMk cId="2991083413" sldId="439"/>
        </pc:sldMkLst>
      </pc:sldChg>
      <pc:sldChg chg="del">
        <pc:chgData name="Burak, Greg" userId="de9d6b37-5a7b-4535-a46d-3d4d821ed7b9" providerId="ADAL" clId="{D6FAE9D1-7BB7-4AF3-B906-734942D48AB4}" dt="2023-04-11T19:51:59.778" v="3" actId="2696"/>
        <pc:sldMkLst>
          <pc:docMk/>
          <pc:sldMk cId="2689279640" sldId="464"/>
        </pc:sldMkLst>
      </pc:sldChg>
      <pc:sldChg chg="del">
        <pc:chgData name="Burak, Greg" userId="de9d6b37-5a7b-4535-a46d-3d4d821ed7b9" providerId="ADAL" clId="{D6FAE9D1-7BB7-4AF3-B906-734942D48AB4}" dt="2023-04-11T19:51:48.947" v="2" actId="2696"/>
        <pc:sldMkLst>
          <pc:docMk/>
          <pc:sldMk cId="3368825371" sldId="465"/>
        </pc:sldMkLst>
      </pc:sldChg>
      <pc:sldChg chg="del">
        <pc:chgData name="Burak, Greg" userId="de9d6b37-5a7b-4535-a46d-3d4d821ed7b9" providerId="ADAL" clId="{D6FAE9D1-7BB7-4AF3-B906-734942D48AB4}" dt="2023-04-12T19:05:40.336" v="461" actId="2696"/>
        <pc:sldMkLst>
          <pc:docMk/>
          <pc:sldMk cId="1940042771" sldId="466"/>
        </pc:sldMkLst>
      </pc:sldChg>
      <pc:sldChg chg="addSp delSp modSp new mod modNotesTx">
        <pc:chgData name="Burak, Greg" userId="de9d6b37-5a7b-4535-a46d-3d4d821ed7b9" providerId="ADAL" clId="{D6FAE9D1-7BB7-4AF3-B906-734942D48AB4}" dt="2023-04-27T14:01:45.438" v="18396" actId="20577"/>
        <pc:sldMkLst>
          <pc:docMk/>
          <pc:sldMk cId="4156893374" sldId="467"/>
        </pc:sldMkLst>
        <pc:spChg chg="mod">
          <ac:chgData name="Burak, Greg" userId="de9d6b37-5a7b-4535-a46d-3d4d821ed7b9" providerId="ADAL" clId="{D6FAE9D1-7BB7-4AF3-B906-734942D48AB4}" dt="2023-04-18T19:15:53.585" v="5166" actId="20577"/>
          <ac:spMkLst>
            <pc:docMk/>
            <pc:sldMk cId="4156893374" sldId="467"/>
            <ac:spMk id="2" creationId="{59B97532-AB06-2383-7982-112AB5033F91}"/>
          </ac:spMkLst>
        </pc:spChg>
        <pc:spChg chg="add del mod">
          <ac:chgData name="Burak, Greg" userId="de9d6b37-5a7b-4535-a46d-3d4d821ed7b9" providerId="ADAL" clId="{D6FAE9D1-7BB7-4AF3-B906-734942D48AB4}" dt="2023-04-12T17:40:58.664" v="128" actId="20577"/>
          <ac:spMkLst>
            <pc:docMk/>
            <pc:sldMk cId="4156893374" sldId="467"/>
            <ac:spMk id="3" creationId="{39F4AF99-9BE0-5B16-B10A-F149FC07E689}"/>
          </ac:spMkLst>
        </pc:spChg>
        <pc:picChg chg="add mod">
          <ac:chgData name="Burak, Greg" userId="de9d6b37-5a7b-4535-a46d-3d4d821ed7b9" providerId="ADAL" clId="{D6FAE9D1-7BB7-4AF3-B906-734942D48AB4}" dt="2023-04-18T19:16:42.629" v="5174" actId="1076"/>
          <ac:picMkLst>
            <pc:docMk/>
            <pc:sldMk cId="4156893374" sldId="467"/>
            <ac:picMk id="5" creationId="{03A38AEB-EDA9-6B8F-716F-C000D2FB2169}"/>
          </ac:picMkLst>
        </pc:picChg>
        <pc:picChg chg="add del mod ord">
          <ac:chgData name="Burak, Greg" userId="de9d6b37-5a7b-4535-a46d-3d4d821ed7b9" providerId="ADAL" clId="{D6FAE9D1-7BB7-4AF3-B906-734942D48AB4}" dt="2023-04-12T17:40:34.263" v="58" actId="22"/>
          <ac:picMkLst>
            <pc:docMk/>
            <pc:sldMk cId="4156893374" sldId="467"/>
            <ac:picMk id="5" creationId="{52062E0D-938D-CE62-DC91-68DF8783DA90}"/>
          </ac:picMkLst>
        </pc:picChg>
        <pc:picChg chg="add del mod">
          <ac:chgData name="Burak, Greg" userId="de9d6b37-5a7b-4535-a46d-3d4d821ed7b9" providerId="ADAL" clId="{D6FAE9D1-7BB7-4AF3-B906-734942D48AB4}" dt="2023-04-18T19:15:56.781" v="5167" actId="478"/>
          <ac:picMkLst>
            <pc:docMk/>
            <pc:sldMk cId="4156893374" sldId="467"/>
            <ac:picMk id="7" creationId="{D054FEE6-F12F-1958-FD6F-9CFB5D3B182A}"/>
          </ac:picMkLst>
        </pc:picChg>
      </pc:sldChg>
      <pc:sldChg chg="addSp delSp modSp new mod modNotesTx">
        <pc:chgData name="Burak, Greg" userId="de9d6b37-5a7b-4535-a46d-3d4d821ed7b9" providerId="ADAL" clId="{D6FAE9D1-7BB7-4AF3-B906-734942D48AB4}" dt="2023-04-27T14:05:07.059" v="18669" actId="6549"/>
        <pc:sldMkLst>
          <pc:docMk/>
          <pc:sldMk cId="2702804616" sldId="468"/>
        </pc:sldMkLst>
        <pc:spChg chg="mod">
          <ac:chgData name="Burak, Greg" userId="de9d6b37-5a7b-4535-a46d-3d4d821ed7b9" providerId="ADAL" clId="{D6FAE9D1-7BB7-4AF3-B906-734942D48AB4}" dt="2023-04-12T17:25:41.633" v="52" actId="20577"/>
          <ac:spMkLst>
            <pc:docMk/>
            <pc:sldMk cId="2702804616" sldId="468"/>
            <ac:spMk id="2" creationId="{74986FC2-7F67-DD99-E1C8-646D43CD7862}"/>
          </ac:spMkLst>
        </pc:spChg>
        <pc:spChg chg="mod">
          <ac:chgData name="Burak, Greg" userId="de9d6b37-5a7b-4535-a46d-3d4d821ed7b9" providerId="ADAL" clId="{D6FAE9D1-7BB7-4AF3-B906-734942D48AB4}" dt="2023-04-19T20:36:05.497" v="9320" actId="6549"/>
          <ac:spMkLst>
            <pc:docMk/>
            <pc:sldMk cId="2702804616" sldId="468"/>
            <ac:spMk id="3" creationId="{C7CD7A2F-89C6-CCD8-BF47-9C43D7AF5747}"/>
          </ac:spMkLst>
        </pc:spChg>
        <pc:picChg chg="add del mod">
          <ac:chgData name="Burak, Greg" userId="de9d6b37-5a7b-4535-a46d-3d4d821ed7b9" providerId="ADAL" clId="{D6FAE9D1-7BB7-4AF3-B906-734942D48AB4}" dt="2023-04-19T20:35:58.743" v="9319" actId="478"/>
          <ac:picMkLst>
            <pc:docMk/>
            <pc:sldMk cId="2702804616" sldId="468"/>
            <ac:picMk id="5" creationId="{A7AE6923-EEFB-999F-153A-664CE4F4EE28}"/>
          </ac:picMkLst>
        </pc:picChg>
        <pc:picChg chg="add mod">
          <ac:chgData name="Burak, Greg" userId="de9d6b37-5a7b-4535-a46d-3d4d821ed7b9" providerId="ADAL" clId="{D6FAE9D1-7BB7-4AF3-B906-734942D48AB4}" dt="2023-04-19T20:36:37.181" v="9323" actId="1076"/>
          <ac:picMkLst>
            <pc:docMk/>
            <pc:sldMk cId="2702804616" sldId="468"/>
            <ac:picMk id="6" creationId="{C6518346-D880-2400-76C8-0A9F25567706}"/>
          </ac:picMkLst>
        </pc:picChg>
      </pc:sldChg>
      <pc:sldChg chg="addSp delSp modSp new mod modNotesTx">
        <pc:chgData name="Burak, Greg" userId="de9d6b37-5a7b-4535-a46d-3d4d821ed7b9" providerId="ADAL" clId="{D6FAE9D1-7BB7-4AF3-B906-734942D48AB4}" dt="2023-04-27T14:03:30.806" v="18510" actId="20577"/>
        <pc:sldMkLst>
          <pc:docMk/>
          <pc:sldMk cId="2980380310" sldId="469"/>
        </pc:sldMkLst>
        <pc:spChg chg="mod">
          <ac:chgData name="Burak, Greg" userId="de9d6b37-5a7b-4535-a46d-3d4d821ed7b9" providerId="ADAL" clId="{D6FAE9D1-7BB7-4AF3-B906-734942D48AB4}" dt="2023-04-12T18:32:02.018" v="290" actId="20577"/>
          <ac:spMkLst>
            <pc:docMk/>
            <pc:sldMk cId="2980380310" sldId="469"/>
            <ac:spMk id="2" creationId="{690C89C4-6D5B-B528-AC2F-1DE99E91FCF3}"/>
          </ac:spMkLst>
        </pc:spChg>
        <pc:spChg chg="mod">
          <ac:chgData name="Burak, Greg" userId="de9d6b37-5a7b-4535-a46d-3d4d821ed7b9" providerId="ADAL" clId="{D6FAE9D1-7BB7-4AF3-B906-734942D48AB4}" dt="2023-04-18T19:32:36.130" v="6960" actId="5793"/>
          <ac:spMkLst>
            <pc:docMk/>
            <pc:sldMk cId="2980380310" sldId="469"/>
            <ac:spMk id="3" creationId="{B18524BF-D656-729B-4FAF-6B7EED0DF166}"/>
          </ac:spMkLst>
        </pc:spChg>
        <pc:picChg chg="add del mod">
          <ac:chgData name="Burak, Greg" userId="de9d6b37-5a7b-4535-a46d-3d4d821ed7b9" providerId="ADAL" clId="{D6FAE9D1-7BB7-4AF3-B906-734942D48AB4}" dt="2023-04-12T18:34:35.249" v="317" actId="478"/>
          <ac:picMkLst>
            <pc:docMk/>
            <pc:sldMk cId="2980380310" sldId="469"/>
            <ac:picMk id="5" creationId="{6107BF3B-7394-D860-93C9-03F6AA6CD87B}"/>
          </ac:picMkLst>
        </pc:picChg>
        <pc:picChg chg="add del mod">
          <ac:chgData name="Burak, Greg" userId="de9d6b37-5a7b-4535-a46d-3d4d821ed7b9" providerId="ADAL" clId="{D6FAE9D1-7BB7-4AF3-B906-734942D48AB4}" dt="2023-04-12T18:34:14.721" v="313" actId="478"/>
          <ac:picMkLst>
            <pc:docMk/>
            <pc:sldMk cId="2980380310" sldId="469"/>
            <ac:picMk id="7" creationId="{A6E1F292-40E5-7EB3-085F-2197FAFF12E0}"/>
          </ac:picMkLst>
        </pc:picChg>
        <pc:picChg chg="add del mod">
          <ac:chgData name="Burak, Greg" userId="de9d6b37-5a7b-4535-a46d-3d4d821ed7b9" providerId="ADAL" clId="{D6FAE9D1-7BB7-4AF3-B906-734942D48AB4}" dt="2023-04-18T19:32:32.402" v="6958" actId="478"/>
          <ac:picMkLst>
            <pc:docMk/>
            <pc:sldMk cId="2980380310" sldId="469"/>
            <ac:picMk id="9" creationId="{1D110F72-9AE4-A961-2BB1-578E4F2B9BFE}"/>
          </ac:picMkLst>
        </pc:picChg>
        <pc:picChg chg="add mod">
          <ac:chgData name="Burak, Greg" userId="de9d6b37-5a7b-4535-a46d-3d4d821ed7b9" providerId="ADAL" clId="{D6FAE9D1-7BB7-4AF3-B906-734942D48AB4}" dt="2023-04-20T17:23:02.953" v="9450" actId="1076"/>
          <ac:picMkLst>
            <pc:docMk/>
            <pc:sldMk cId="2980380310" sldId="469"/>
            <ac:picMk id="11" creationId="{4440E1BA-0B91-05C2-1C6C-A8E424A199E8}"/>
          </ac:picMkLst>
        </pc:picChg>
      </pc:sldChg>
      <pc:sldChg chg="addSp delSp modSp new mod modNotesTx">
        <pc:chgData name="Burak, Greg" userId="de9d6b37-5a7b-4535-a46d-3d4d821ed7b9" providerId="ADAL" clId="{D6FAE9D1-7BB7-4AF3-B906-734942D48AB4}" dt="2023-04-27T14:12:14.584" v="19144" actId="20577"/>
        <pc:sldMkLst>
          <pc:docMk/>
          <pc:sldMk cId="4051435710" sldId="470"/>
        </pc:sldMkLst>
        <pc:spChg chg="mod">
          <ac:chgData name="Burak, Greg" userId="de9d6b37-5a7b-4535-a46d-3d4d821ed7b9" providerId="ADAL" clId="{D6FAE9D1-7BB7-4AF3-B906-734942D48AB4}" dt="2023-04-12T17:43:51.447" v="165" actId="20577"/>
          <ac:spMkLst>
            <pc:docMk/>
            <pc:sldMk cId="4051435710" sldId="470"/>
            <ac:spMk id="2" creationId="{77A5A9CD-1D31-3B81-7B0D-36672EF0D4FF}"/>
          </ac:spMkLst>
        </pc:spChg>
        <pc:spChg chg="mod">
          <ac:chgData name="Burak, Greg" userId="de9d6b37-5a7b-4535-a46d-3d4d821ed7b9" providerId="ADAL" clId="{D6FAE9D1-7BB7-4AF3-B906-734942D48AB4}" dt="2023-04-13T18:55:53.769" v="1463" actId="113"/>
          <ac:spMkLst>
            <pc:docMk/>
            <pc:sldMk cId="4051435710" sldId="470"/>
            <ac:spMk id="3" creationId="{DF5D7218-721A-11DF-EFD9-1884BF8F12BC}"/>
          </ac:spMkLst>
        </pc:spChg>
        <pc:picChg chg="add del mod">
          <ac:chgData name="Burak, Greg" userId="de9d6b37-5a7b-4535-a46d-3d4d821ed7b9" providerId="ADAL" clId="{D6FAE9D1-7BB7-4AF3-B906-734942D48AB4}" dt="2023-04-12T17:45:29.658" v="213" actId="478"/>
          <ac:picMkLst>
            <pc:docMk/>
            <pc:sldMk cId="4051435710" sldId="470"/>
            <ac:picMk id="5" creationId="{955CB6BA-0DC2-B75D-A5C1-70483F978188}"/>
          </ac:picMkLst>
        </pc:picChg>
      </pc:sldChg>
      <pc:sldChg chg="addSp delSp modSp add mod ord modNotesTx">
        <pc:chgData name="Burak, Greg" userId="de9d6b37-5a7b-4535-a46d-3d4d821ed7b9" providerId="ADAL" clId="{D6FAE9D1-7BB7-4AF3-B906-734942D48AB4}" dt="2023-04-27T14:12:35.400" v="19152" actId="20577"/>
        <pc:sldMkLst>
          <pc:docMk/>
          <pc:sldMk cId="3217303589" sldId="471"/>
        </pc:sldMkLst>
        <pc:spChg chg="mod">
          <ac:chgData name="Burak, Greg" userId="de9d6b37-5a7b-4535-a46d-3d4d821ed7b9" providerId="ADAL" clId="{D6FAE9D1-7BB7-4AF3-B906-734942D48AB4}" dt="2023-04-13T18:52:08.775" v="1401" actId="6549"/>
          <ac:spMkLst>
            <pc:docMk/>
            <pc:sldMk cId="3217303589" sldId="471"/>
            <ac:spMk id="3" creationId="{DF5D7218-721A-11DF-EFD9-1884BF8F12BC}"/>
          </ac:spMkLst>
        </pc:spChg>
        <pc:picChg chg="del mod">
          <ac:chgData name="Burak, Greg" userId="de9d6b37-5a7b-4535-a46d-3d4d821ed7b9" providerId="ADAL" clId="{D6FAE9D1-7BB7-4AF3-B906-734942D48AB4}" dt="2023-04-12T18:46:39.949" v="430" actId="478"/>
          <ac:picMkLst>
            <pc:docMk/>
            <pc:sldMk cId="3217303589" sldId="471"/>
            <ac:picMk id="5" creationId="{955CB6BA-0DC2-B75D-A5C1-70483F978188}"/>
          </ac:picMkLst>
        </pc:picChg>
        <pc:picChg chg="add mod">
          <ac:chgData name="Burak, Greg" userId="de9d6b37-5a7b-4535-a46d-3d4d821ed7b9" providerId="ADAL" clId="{D6FAE9D1-7BB7-4AF3-B906-734942D48AB4}" dt="2023-04-12T18:47:16.772" v="432" actId="14100"/>
          <ac:picMkLst>
            <pc:docMk/>
            <pc:sldMk cId="3217303589" sldId="471"/>
            <ac:picMk id="6" creationId="{03EA9E87-286B-D2D2-D75A-A3D44769D26A}"/>
          </ac:picMkLst>
        </pc:picChg>
      </pc:sldChg>
      <pc:sldChg chg="addSp delSp modSp add mod ord modShow modNotesTx">
        <pc:chgData name="Burak, Greg" userId="de9d6b37-5a7b-4535-a46d-3d4d821ed7b9" providerId="ADAL" clId="{D6FAE9D1-7BB7-4AF3-B906-734942D48AB4}" dt="2023-04-24T14:47:33.562" v="12428" actId="729"/>
        <pc:sldMkLst>
          <pc:docMk/>
          <pc:sldMk cId="968418883" sldId="472"/>
        </pc:sldMkLst>
        <pc:spChg chg="mod">
          <ac:chgData name="Burak, Greg" userId="de9d6b37-5a7b-4535-a46d-3d4d821ed7b9" providerId="ADAL" clId="{D6FAE9D1-7BB7-4AF3-B906-734942D48AB4}" dt="2023-04-12T17:48:01.959" v="253" actId="20577"/>
          <ac:spMkLst>
            <pc:docMk/>
            <pc:sldMk cId="968418883" sldId="472"/>
            <ac:spMk id="3" creationId="{39F4AF99-9BE0-5B16-B10A-F149FC07E689}"/>
          </ac:spMkLst>
        </pc:spChg>
        <pc:picChg chg="add mod">
          <ac:chgData name="Burak, Greg" userId="de9d6b37-5a7b-4535-a46d-3d4d821ed7b9" providerId="ADAL" clId="{D6FAE9D1-7BB7-4AF3-B906-734942D48AB4}" dt="2023-04-12T17:48:52.654" v="260" actId="14100"/>
          <ac:picMkLst>
            <pc:docMk/>
            <pc:sldMk cId="968418883" sldId="472"/>
            <ac:picMk id="5" creationId="{76560408-DDE7-A8A1-B7B5-F12F9218831A}"/>
          </ac:picMkLst>
        </pc:picChg>
        <pc:picChg chg="del">
          <ac:chgData name="Burak, Greg" userId="de9d6b37-5a7b-4535-a46d-3d4d821ed7b9" providerId="ADAL" clId="{D6FAE9D1-7BB7-4AF3-B906-734942D48AB4}" dt="2023-04-12T17:47:25.416" v="247" actId="478"/>
          <ac:picMkLst>
            <pc:docMk/>
            <pc:sldMk cId="968418883" sldId="472"/>
            <ac:picMk id="7" creationId="{D054FEE6-F12F-1958-FD6F-9CFB5D3B182A}"/>
          </ac:picMkLst>
        </pc:picChg>
      </pc:sldChg>
      <pc:sldChg chg="addSp delSp modSp add mod ord modShow modNotesTx">
        <pc:chgData name="Burak, Greg" userId="de9d6b37-5a7b-4535-a46d-3d4d821ed7b9" providerId="ADAL" clId="{D6FAE9D1-7BB7-4AF3-B906-734942D48AB4}" dt="2023-04-27T13:39:57.739" v="17608" actId="20577"/>
        <pc:sldMkLst>
          <pc:docMk/>
          <pc:sldMk cId="2514489149" sldId="473"/>
        </pc:sldMkLst>
        <pc:spChg chg="mod">
          <ac:chgData name="Burak, Greg" userId="de9d6b37-5a7b-4535-a46d-3d4d821ed7b9" providerId="ADAL" clId="{D6FAE9D1-7BB7-4AF3-B906-734942D48AB4}" dt="2023-04-13T20:54:37.297" v="1525" actId="20577"/>
          <ac:spMkLst>
            <pc:docMk/>
            <pc:sldMk cId="2514489149" sldId="473"/>
            <ac:spMk id="3" creationId="{39F4AF99-9BE0-5B16-B10A-F149FC07E689}"/>
          </ac:spMkLst>
        </pc:spChg>
        <pc:picChg chg="del">
          <ac:chgData name="Burak, Greg" userId="de9d6b37-5a7b-4535-a46d-3d4d821ed7b9" providerId="ADAL" clId="{D6FAE9D1-7BB7-4AF3-B906-734942D48AB4}" dt="2023-04-12T17:49:52.631" v="262" actId="478"/>
          <ac:picMkLst>
            <pc:docMk/>
            <pc:sldMk cId="2514489149" sldId="473"/>
            <ac:picMk id="5" creationId="{76560408-DDE7-A8A1-B7B5-F12F9218831A}"/>
          </ac:picMkLst>
        </pc:picChg>
        <pc:picChg chg="add del">
          <ac:chgData name="Burak, Greg" userId="de9d6b37-5a7b-4535-a46d-3d4d821ed7b9" providerId="ADAL" clId="{D6FAE9D1-7BB7-4AF3-B906-734942D48AB4}" dt="2023-04-12T18:35:29.984" v="321" actId="478"/>
          <ac:picMkLst>
            <pc:docMk/>
            <pc:sldMk cId="2514489149" sldId="473"/>
            <ac:picMk id="6" creationId="{58C55DBF-8DC1-5F6D-8660-53F737FBE76D}"/>
          </ac:picMkLst>
        </pc:picChg>
        <pc:picChg chg="add mod">
          <ac:chgData name="Burak, Greg" userId="de9d6b37-5a7b-4535-a46d-3d4d821ed7b9" providerId="ADAL" clId="{D6FAE9D1-7BB7-4AF3-B906-734942D48AB4}" dt="2023-04-20T17:24:08.855" v="9453" actId="1076"/>
          <ac:picMkLst>
            <pc:docMk/>
            <pc:sldMk cId="2514489149" sldId="473"/>
            <ac:picMk id="8" creationId="{F15FFA1F-7C51-8443-16E6-A5FD5A5E166C}"/>
          </ac:picMkLst>
        </pc:picChg>
      </pc:sldChg>
      <pc:sldChg chg="addSp delSp modSp add del mod">
        <pc:chgData name="Burak, Greg" userId="de9d6b37-5a7b-4535-a46d-3d4d821ed7b9" providerId="ADAL" clId="{D6FAE9D1-7BB7-4AF3-B906-734942D48AB4}" dt="2023-04-17T20:48:31.097" v="1530" actId="2696"/>
        <pc:sldMkLst>
          <pc:docMk/>
          <pc:sldMk cId="3514569068" sldId="474"/>
        </pc:sldMkLst>
        <pc:spChg chg="mod">
          <ac:chgData name="Burak, Greg" userId="de9d6b37-5a7b-4535-a46d-3d4d821ed7b9" providerId="ADAL" clId="{D6FAE9D1-7BB7-4AF3-B906-734942D48AB4}" dt="2023-04-13T18:51:46.821" v="1398" actId="20577"/>
          <ac:spMkLst>
            <pc:docMk/>
            <pc:sldMk cId="3514569068" sldId="474"/>
            <ac:spMk id="3" creationId="{B18524BF-D656-729B-4FAF-6B7EED0DF166}"/>
          </ac:spMkLst>
        </pc:spChg>
        <pc:picChg chg="add mod">
          <ac:chgData name="Burak, Greg" userId="de9d6b37-5a7b-4535-a46d-3d4d821ed7b9" providerId="ADAL" clId="{D6FAE9D1-7BB7-4AF3-B906-734942D48AB4}" dt="2023-04-12T18:40:47.886" v="333" actId="14100"/>
          <ac:picMkLst>
            <pc:docMk/>
            <pc:sldMk cId="3514569068" sldId="474"/>
            <ac:picMk id="5" creationId="{3C346AE2-4C21-BB13-3F1F-19E5126F6388}"/>
          </ac:picMkLst>
        </pc:picChg>
        <pc:picChg chg="del">
          <ac:chgData name="Burak, Greg" userId="de9d6b37-5a7b-4535-a46d-3d4d821ed7b9" providerId="ADAL" clId="{D6FAE9D1-7BB7-4AF3-B906-734942D48AB4}" dt="2023-04-12T18:39:21.518" v="327" actId="478"/>
          <ac:picMkLst>
            <pc:docMk/>
            <pc:sldMk cId="3514569068" sldId="474"/>
            <ac:picMk id="9" creationId="{1D110F72-9AE4-A961-2BB1-578E4F2B9BFE}"/>
          </ac:picMkLst>
        </pc:picChg>
        <pc:picChg chg="del">
          <ac:chgData name="Burak, Greg" userId="de9d6b37-5a7b-4535-a46d-3d4d821ed7b9" providerId="ADAL" clId="{D6FAE9D1-7BB7-4AF3-B906-734942D48AB4}" dt="2023-04-12T18:39:20.927" v="326" actId="478"/>
          <ac:picMkLst>
            <pc:docMk/>
            <pc:sldMk cId="3514569068" sldId="474"/>
            <ac:picMk id="11" creationId="{4440E1BA-0B91-05C2-1C6C-A8E424A199E8}"/>
          </ac:picMkLst>
        </pc:picChg>
      </pc:sldChg>
      <pc:sldChg chg="modSp new mod modNotesTx">
        <pc:chgData name="Burak, Greg" userId="de9d6b37-5a7b-4535-a46d-3d4d821ed7b9" providerId="ADAL" clId="{D6FAE9D1-7BB7-4AF3-B906-734942D48AB4}" dt="2023-04-27T14:13:51.163" v="19287" actId="20577"/>
        <pc:sldMkLst>
          <pc:docMk/>
          <pc:sldMk cId="526926581" sldId="475"/>
        </pc:sldMkLst>
        <pc:spChg chg="mod">
          <ac:chgData name="Burak, Greg" userId="de9d6b37-5a7b-4535-a46d-3d4d821ed7b9" providerId="ADAL" clId="{D6FAE9D1-7BB7-4AF3-B906-734942D48AB4}" dt="2023-04-12T19:01:07.350" v="452" actId="20577"/>
          <ac:spMkLst>
            <pc:docMk/>
            <pc:sldMk cId="526926581" sldId="475"/>
            <ac:spMk id="2" creationId="{7D438F8A-12D3-5151-98A7-A557E2E169EB}"/>
          </ac:spMkLst>
        </pc:spChg>
        <pc:spChg chg="mod">
          <ac:chgData name="Burak, Greg" userId="de9d6b37-5a7b-4535-a46d-3d4d821ed7b9" providerId="ADAL" clId="{D6FAE9D1-7BB7-4AF3-B906-734942D48AB4}" dt="2023-04-27T04:07:19.605" v="17223" actId="20577"/>
          <ac:spMkLst>
            <pc:docMk/>
            <pc:sldMk cId="526926581" sldId="475"/>
            <ac:spMk id="3" creationId="{3F54734D-E38D-F9B3-EAD3-33CA2444E955}"/>
          </ac:spMkLst>
        </pc:spChg>
      </pc:sldChg>
      <pc:sldChg chg="new del">
        <pc:chgData name="Burak, Greg" userId="de9d6b37-5a7b-4535-a46d-3d4d821ed7b9" providerId="ADAL" clId="{D6FAE9D1-7BB7-4AF3-B906-734942D48AB4}" dt="2023-04-13T17:24:00.141" v="463" actId="680"/>
        <pc:sldMkLst>
          <pc:docMk/>
          <pc:sldMk cId="36299397" sldId="476"/>
        </pc:sldMkLst>
      </pc:sldChg>
      <pc:sldChg chg="addSp delSp modSp add mod modNotesTx">
        <pc:chgData name="Burak, Greg" userId="de9d6b37-5a7b-4535-a46d-3d4d821ed7b9" providerId="ADAL" clId="{D6FAE9D1-7BB7-4AF3-B906-734942D48AB4}" dt="2023-04-27T14:07:51.910" v="18789" actId="20577"/>
        <pc:sldMkLst>
          <pc:docMk/>
          <pc:sldMk cId="3640492034" sldId="476"/>
        </pc:sldMkLst>
        <pc:spChg chg="mod">
          <ac:chgData name="Burak, Greg" userId="de9d6b37-5a7b-4535-a46d-3d4d821ed7b9" providerId="ADAL" clId="{D6FAE9D1-7BB7-4AF3-B906-734942D48AB4}" dt="2023-04-13T17:43:22.558" v="481" actId="20577"/>
          <ac:spMkLst>
            <pc:docMk/>
            <pc:sldMk cId="3640492034" sldId="476"/>
            <ac:spMk id="3" creationId="{C7CD7A2F-89C6-CCD8-BF47-9C43D7AF5747}"/>
          </ac:spMkLst>
        </pc:spChg>
        <pc:picChg chg="del">
          <ac:chgData name="Burak, Greg" userId="de9d6b37-5a7b-4535-a46d-3d4d821ed7b9" providerId="ADAL" clId="{D6FAE9D1-7BB7-4AF3-B906-734942D48AB4}" dt="2023-04-13T17:24:13.945" v="466" actId="478"/>
          <ac:picMkLst>
            <pc:docMk/>
            <pc:sldMk cId="3640492034" sldId="476"/>
            <ac:picMk id="5" creationId="{A7AE6923-EEFB-999F-153A-664CE4F4EE28}"/>
          </ac:picMkLst>
        </pc:picChg>
        <pc:picChg chg="add mod">
          <ac:chgData name="Burak, Greg" userId="de9d6b37-5a7b-4535-a46d-3d4d821ed7b9" providerId="ADAL" clId="{D6FAE9D1-7BB7-4AF3-B906-734942D48AB4}" dt="2023-04-20T17:25:42.622" v="9473" actId="1076"/>
          <ac:picMkLst>
            <pc:docMk/>
            <pc:sldMk cId="3640492034" sldId="476"/>
            <ac:picMk id="6" creationId="{EB92EE91-8C11-9C72-90AB-FA553FCAAD6F}"/>
          </ac:picMkLst>
        </pc:picChg>
        <pc:picChg chg="add mod">
          <ac:chgData name="Burak, Greg" userId="de9d6b37-5a7b-4535-a46d-3d4d821ed7b9" providerId="ADAL" clId="{D6FAE9D1-7BB7-4AF3-B906-734942D48AB4}" dt="2023-04-20T17:25:44.237" v="9474" actId="1076"/>
          <ac:picMkLst>
            <pc:docMk/>
            <pc:sldMk cId="3640492034" sldId="476"/>
            <ac:picMk id="8" creationId="{4435AF04-2CA9-7C74-2A45-96FF41B708CC}"/>
          </ac:picMkLst>
        </pc:picChg>
      </pc:sldChg>
      <pc:sldChg chg="addSp delSp modSp add mod ord modShow modNotesTx">
        <pc:chgData name="Burak, Greg" userId="de9d6b37-5a7b-4535-a46d-3d4d821ed7b9" providerId="ADAL" clId="{D6FAE9D1-7BB7-4AF3-B906-734942D48AB4}" dt="2023-04-20T17:45:06.853" v="10500" actId="729"/>
        <pc:sldMkLst>
          <pc:docMk/>
          <pc:sldMk cId="709810145" sldId="477"/>
        </pc:sldMkLst>
        <pc:spChg chg="mod">
          <ac:chgData name="Burak, Greg" userId="de9d6b37-5a7b-4535-a46d-3d4d821ed7b9" providerId="ADAL" clId="{D6FAE9D1-7BB7-4AF3-B906-734942D48AB4}" dt="2023-04-13T19:00:49.948" v="1472" actId="20577"/>
          <ac:spMkLst>
            <pc:docMk/>
            <pc:sldMk cId="709810145" sldId="477"/>
            <ac:spMk id="3" creationId="{C7CD7A2F-89C6-CCD8-BF47-9C43D7AF5747}"/>
          </ac:spMkLst>
        </pc:spChg>
        <pc:picChg chg="add mod">
          <ac:chgData name="Burak, Greg" userId="de9d6b37-5a7b-4535-a46d-3d4d821ed7b9" providerId="ADAL" clId="{D6FAE9D1-7BB7-4AF3-B906-734942D48AB4}" dt="2023-04-13T19:01:26.419" v="1475" actId="1076"/>
          <ac:picMkLst>
            <pc:docMk/>
            <pc:sldMk cId="709810145" sldId="477"/>
            <ac:picMk id="5" creationId="{4ED263F3-862A-6897-4EB3-A9F5903EC9E7}"/>
          </ac:picMkLst>
        </pc:picChg>
        <pc:picChg chg="del">
          <ac:chgData name="Burak, Greg" userId="de9d6b37-5a7b-4535-a46d-3d4d821ed7b9" providerId="ADAL" clId="{D6FAE9D1-7BB7-4AF3-B906-734942D48AB4}" dt="2023-04-13T19:00:30.803" v="1467" actId="478"/>
          <ac:picMkLst>
            <pc:docMk/>
            <pc:sldMk cId="709810145" sldId="477"/>
            <ac:picMk id="6" creationId="{EB92EE91-8C11-9C72-90AB-FA553FCAAD6F}"/>
          </ac:picMkLst>
        </pc:picChg>
        <pc:picChg chg="del">
          <ac:chgData name="Burak, Greg" userId="de9d6b37-5a7b-4535-a46d-3d4d821ed7b9" providerId="ADAL" clId="{D6FAE9D1-7BB7-4AF3-B906-734942D48AB4}" dt="2023-04-13T19:00:30.316" v="1466" actId="478"/>
          <ac:picMkLst>
            <pc:docMk/>
            <pc:sldMk cId="709810145" sldId="477"/>
            <ac:picMk id="8" creationId="{4435AF04-2CA9-7C74-2A45-96FF41B708CC}"/>
          </ac:picMkLst>
        </pc:picChg>
      </pc:sldChg>
      <pc:sldChg chg="addSp delSp modSp add mod ord modNotesTx">
        <pc:chgData name="Burak, Greg" userId="de9d6b37-5a7b-4535-a46d-3d4d821ed7b9" providerId="ADAL" clId="{D6FAE9D1-7BB7-4AF3-B906-734942D48AB4}" dt="2023-04-27T14:06:19.085" v="18709" actId="20577"/>
        <pc:sldMkLst>
          <pc:docMk/>
          <pc:sldMk cId="1005532198" sldId="478"/>
        </pc:sldMkLst>
        <pc:picChg chg="add mod">
          <ac:chgData name="Burak, Greg" userId="de9d6b37-5a7b-4535-a46d-3d4d821ed7b9" providerId="ADAL" clId="{D6FAE9D1-7BB7-4AF3-B906-734942D48AB4}" dt="2023-04-26T01:57:29.059" v="14205" actId="1076"/>
          <ac:picMkLst>
            <pc:docMk/>
            <pc:sldMk cId="1005532198" sldId="478"/>
            <ac:picMk id="6" creationId="{CB28044B-8D97-5475-ECB6-76C88FDE9F9A}"/>
          </ac:picMkLst>
        </pc:picChg>
        <pc:picChg chg="add del">
          <ac:chgData name="Burak, Greg" userId="de9d6b37-5a7b-4535-a46d-3d4d821ed7b9" providerId="ADAL" clId="{D6FAE9D1-7BB7-4AF3-B906-734942D48AB4}" dt="2023-04-26T01:56:09.697" v="14198" actId="22"/>
          <ac:picMkLst>
            <pc:docMk/>
            <pc:sldMk cId="1005532198" sldId="478"/>
            <ac:picMk id="7" creationId="{8BED89E1-552C-8EAA-4BDC-5CDFC9EED94D}"/>
          </ac:picMkLst>
        </pc:picChg>
      </pc:sldChg>
      <pc:sldChg chg="modSp add mod modNotesTx">
        <pc:chgData name="Burak, Greg" userId="de9d6b37-5a7b-4535-a46d-3d4d821ed7b9" providerId="ADAL" clId="{D6FAE9D1-7BB7-4AF3-B906-734942D48AB4}" dt="2023-04-27T14:15:11.986" v="19330" actId="20577"/>
        <pc:sldMkLst>
          <pc:docMk/>
          <pc:sldMk cId="692736195" sldId="479"/>
        </pc:sldMkLst>
        <pc:spChg chg="mod">
          <ac:chgData name="Burak, Greg" userId="de9d6b37-5a7b-4535-a46d-3d4d821ed7b9" providerId="ADAL" clId="{D6FAE9D1-7BB7-4AF3-B906-734942D48AB4}" dt="2023-04-17T20:56:48.878" v="1722" actId="20577"/>
          <ac:spMkLst>
            <pc:docMk/>
            <pc:sldMk cId="692736195" sldId="479"/>
            <ac:spMk id="3" creationId="{3F54734D-E38D-F9B3-EAD3-33CA2444E955}"/>
          </ac:spMkLst>
        </pc:spChg>
      </pc:sldChg>
      <pc:sldChg chg="addSp modSp add mod ord modNotesTx">
        <pc:chgData name="Burak, Greg" userId="de9d6b37-5a7b-4535-a46d-3d4d821ed7b9" providerId="ADAL" clId="{D6FAE9D1-7BB7-4AF3-B906-734942D48AB4}" dt="2023-04-27T14:11:05.933" v="19100" actId="20577"/>
        <pc:sldMkLst>
          <pc:docMk/>
          <pc:sldMk cId="1663017945" sldId="480"/>
        </pc:sldMkLst>
        <pc:spChg chg="mod">
          <ac:chgData name="Burak, Greg" userId="de9d6b37-5a7b-4535-a46d-3d4d821ed7b9" providerId="ADAL" clId="{D6FAE9D1-7BB7-4AF3-B906-734942D48AB4}" dt="2023-04-18T19:09:22.014" v="5155" actId="20577"/>
          <ac:spMkLst>
            <pc:docMk/>
            <pc:sldMk cId="1663017945" sldId="480"/>
            <ac:spMk id="3" creationId="{DF5D7218-721A-11DF-EFD9-1884BF8F12BC}"/>
          </ac:spMkLst>
        </pc:spChg>
        <pc:picChg chg="add mod">
          <ac:chgData name="Burak, Greg" userId="de9d6b37-5a7b-4535-a46d-3d4d821ed7b9" providerId="ADAL" clId="{D6FAE9D1-7BB7-4AF3-B906-734942D48AB4}" dt="2023-04-18T19:10:59.166" v="5157" actId="1076"/>
          <ac:picMkLst>
            <pc:docMk/>
            <pc:sldMk cId="1663017945" sldId="480"/>
            <ac:picMk id="5" creationId="{B01DE1A9-E3D9-9504-BCAD-5BB331DFC778}"/>
          </ac:picMkLst>
        </pc:picChg>
      </pc:sldChg>
      <pc:sldChg chg="addSp delSp modSp add mod modNotesTx">
        <pc:chgData name="Burak, Greg" userId="de9d6b37-5a7b-4535-a46d-3d4d821ed7b9" providerId="ADAL" clId="{D6FAE9D1-7BB7-4AF3-B906-734942D48AB4}" dt="2023-04-20T17:33:30.233" v="10311" actId="20577"/>
        <pc:sldMkLst>
          <pc:docMk/>
          <pc:sldMk cId="2194085208" sldId="481"/>
        </pc:sldMkLst>
        <pc:spChg chg="mod">
          <ac:chgData name="Burak, Greg" userId="de9d6b37-5a7b-4535-a46d-3d4d821ed7b9" providerId="ADAL" clId="{D6FAE9D1-7BB7-4AF3-B906-734942D48AB4}" dt="2023-04-20T17:33:30.233" v="10311" actId="20577"/>
          <ac:spMkLst>
            <pc:docMk/>
            <pc:sldMk cId="2194085208" sldId="481"/>
            <ac:spMk id="3" creationId="{39F4AF99-9BE0-5B16-B10A-F149FC07E689}"/>
          </ac:spMkLst>
        </pc:spChg>
        <pc:picChg chg="add mod">
          <ac:chgData name="Burak, Greg" userId="de9d6b37-5a7b-4535-a46d-3d4d821ed7b9" providerId="ADAL" clId="{D6FAE9D1-7BB7-4AF3-B906-734942D48AB4}" dt="2023-04-19T20:35:26.582" v="9316" actId="1076"/>
          <ac:picMkLst>
            <pc:docMk/>
            <pc:sldMk cId="2194085208" sldId="481"/>
            <ac:picMk id="5" creationId="{4A8F498A-CAAF-4CD4-7496-823F573B0A47}"/>
          </ac:picMkLst>
        </pc:picChg>
        <pc:picChg chg="del">
          <ac:chgData name="Burak, Greg" userId="de9d6b37-5a7b-4535-a46d-3d4d821ed7b9" providerId="ADAL" clId="{D6FAE9D1-7BB7-4AF3-B906-734942D48AB4}" dt="2023-04-19T20:34:41.638" v="9310" actId="478"/>
          <ac:picMkLst>
            <pc:docMk/>
            <pc:sldMk cId="2194085208" sldId="481"/>
            <ac:picMk id="7" creationId="{D054FEE6-F12F-1958-FD6F-9CFB5D3B182A}"/>
          </ac:picMkLst>
        </pc:picChg>
      </pc:sldChg>
      <pc:sldChg chg="delSp modSp mod ord modShow modNotesTx">
        <pc:chgData name="Burak, Greg" userId="de9d6b37-5a7b-4535-a46d-3d4d821ed7b9" providerId="ADAL" clId="{D6FAE9D1-7BB7-4AF3-B906-734942D48AB4}" dt="2023-04-26T14:33:40.335" v="15096" actId="729"/>
        <pc:sldMkLst>
          <pc:docMk/>
          <pc:sldMk cId="909144604" sldId="482"/>
        </pc:sldMkLst>
        <pc:spChg chg="mod">
          <ac:chgData name="Burak, Greg" userId="de9d6b37-5a7b-4535-a46d-3d4d821ed7b9" providerId="ADAL" clId="{D6FAE9D1-7BB7-4AF3-B906-734942D48AB4}" dt="2023-04-18T19:32:57.091" v="6965" actId="6549"/>
          <ac:spMkLst>
            <pc:docMk/>
            <pc:sldMk cId="909144604" sldId="482"/>
            <ac:spMk id="3" creationId="{B18524BF-D656-729B-4FAF-6B7EED0DF166}"/>
          </ac:spMkLst>
        </pc:spChg>
        <pc:picChg chg="mod">
          <ac:chgData name="Burak, Greg" userId="de9d6b37-5a7b-4535-a46d-3d4d821ed7b9" providerId="ADAL" clId="{D6FAE9D1-7BB7-4AF3-B906-734942D48AB4}" dt="2023-04-18T19:32:59.810" v="6966" actId="1076"/>
          <ac:picMkLst>
            <pc:docMk/>
            <pc:sldMk cId="909144604" sldId="482"/>
            <ac:picMk id="9" creationId="{1D110F72-9AE4-A961-2BB1-578E4F2B9BFE}"/>
          </ac:picMkLst>
        </pc:picChg>
        <pc:picChg chg="del">
          <ac:chgData name="Burak, Greg" userId="de9d6b37-5a7b-4535-a46d-3d4d821ed7b9" providerId="ADAL" clId="{D6FAE9D1-7BB7-4AF3-B906-734942D48AB4}" dt="2023-04-18T19:32:44.700" v="6961" actId="478"/>
          <ac:picMkLst>
            <pc:docMk/>
            <pc:sldMk cId="909144604" sldId="482"/>
            <ac:picMk id="11" creationId="{4440E1BA-0B91-05C2-1C6C-A8E424A199E8}"/>
          </ac:picMkLst>
        </pc:picChg>
      </pc:sldChg>
      <pc:sldChg chg="delSp modSp add del mod modNotesTx">
        <pc:chgData name="Burak, Greg" userId="de9d6b37-5a7b-4535-a46d-3d4d821ed7b9" providerId="ADAL" clId="{D6FAE9D1-7BB7-4AF3-B906-734942D48AB4}" dt="2023-04-20T17:57:30.135" v="11268" actId="2696"/>
        <pc:sldMkLst>
          <pc:docMk/>
          <pc:sldMk cId="3316977089" sldId="483"/>
        </pc:sldMkLst>
        <pc:spChg chg="mod">
          <ac:chgData name="Burak, Greg" userId="de9d6b37-5a7b-4535-a46d-3d4d821ed7b9" providerId="ADAL" clId="{D6FAE9D1-7BB7-4AF3-B906-734942D48AB4}" dt="2023-04-19T16:57:30.971" v="8516" actId="20577"/>
          <ac:spMkLst>
            <pc:docMk/>
            <pc:sldMk cId="3316977089" sldId="483"/>
            <ac:spMk id="2" creationId="{7D438F8A-12D3-5151-98A7-A557E2E169EB}"/>
          </ac:spMkLst>
        </pc:spChg>
        <pc:spChg chg="del mod">
          <ac:chgData name="Burak, Greg" userId="de9d6b37-5a7b-4535-a46d-3d4d821ed7b9" providerId="ADAL" clId="{D6FAE9D1-7BB7-4AF3-B906-734942D48AB4}" dt="2023-04-19T20:33:36.891" v="9304" actId="478"/>
          <ac:spMkLst>
            <pc:docMk/>
            <pc:sldMk cId="3316977089" sldId="483"/>
            <ac:spMk id="3" creationId="{3F54734D-E38D-F9B3-EAD3-33CA2444E955}"/>
          </ac:spMkLst>
        </pc:spChg>
      </pc:sldChg>
      <pc:sldChg chg="modSp add mod modNotesTx">
        <pc:chgData name="Burak, Greg" userId="de9d6b37-5a7b-4535-a46d-3d4d821ed7b9" providerId="ADAL" clId="{D6FAE9D1-7BB7-4AF3-B906-734942D48AB4}" dt="2023-04-27T13:38:39.880" v="17505" actId="20577"/>
        <pc:sldMkLst>
          <pc:docMk/>
          <pc:sldMk cId="1468435553" sldId="484"/>
        </pc:sldMkLst>
        <pc:spChg chg="mod">
          <ac:chgData name="Burak, Greg" userId="de9d6b37-5a7b-4535-a46d-3d4d821ed7b9" providerId="ADAL" clId="{D6FAE9D1-7BB7-4AF3-B906-734942D48AB4}" dt="2023-04-20T17:33:57.578" v="10313" actId="6549"/>
          <ac:spMkLst>
            <pc:docMk/>
            <pc:sldMk cId="1468435553" sldId="484"/>
            <ac:spMk id="3" creationId="{39F4AF99-9BE0-5B16-B10A-F149FC07E689}"/>
          </ac:spMkLst>
        </pc:spChg>
        <pc:picChg chg="mod">
          <ac:chgData name="Burak, Greg" userId="de9d6b37-5a7b-4535-a46d-3d4d821ed7b9" providerId="ADAL" clId="{D6FAE9D1-7BB7-4AF3-B906-734942D48AB4}" dt="2023-04-20T17:34:12.592" v="10318" actId="1076"/>
          <ac:picMkLst>
            <pc:docMk/>
            <pc:sldMk cId="1468435553" sldId="484"/>
            <ac:picMk id="7" creationId="{D054FEE6-F12F-1958-FD6F-9CFB5D3B182A}"/>
          </ac:picMkLst>
        </pc:picChg>
      </pc:sldChg>
      <pc:sldChg chg="modSp add mod modNotesTx">
        <pc:chgData name="Burak, Greg" userId="de9d6b37-5a7b-4535-a46d-3d4d821ed7b9" providerId="ADAL" clId="{D6FAE9D1-7BB7-4AF3-B906-734942D48AB4}" dt="2023-04-27T14:05:35.977" v="18680" actId="20577"/>
        <pc:sldMkLst>
          <pc:docMk/>
          <pc:sldMk cId="1196738499" sldId="485"/>
        </pc:sldMkLst>
        <pc:picChg chg="mod">
          <ac:chgData name="Burak, Greg" userId="de9d6b37-5a7b-4535-a46d-3d4d821ed7b9" providerId="ADAL" clId="{D6FAE9D1-7BB7-4AF3-B906-734942D48AB4}" dt="2023-04-20T17:23:59.455" v="9452" actId="1076"/>
          <ac:picMkLst>
            <pc:docMk/>
            <pc:sldMk cId="1196738499" sldId="485"/>
            <ac:picMk id="5" creationId="{A7AE6923-EEFB-999F-153A-664CE4F4EE28}"/>
          </ac:picMkLst>
        </pc:picChg>
      </pc:sldChg>
      <pc:sldChg chg="addSp modSp add mod ord modNotesTx">
        <pc:chgData name="Burak, Greg" userId="de9d6b37-5a7b-4535-a46d-3d4d821ed7b9" providerId="ADAL" clId="{D6FAE9D1-7BB7-4AF3-B906-734942D48AB4}" dt="2023-04-27T13:58:59.981" v="18238" actId="20577"/>
        <pc:sldMkLst>
          <pc:docMk/>
          <pc:sldMk cId="2370567998" sldId="486"/>
        </pc:sldMkLst>
        <pc:spChg chg="add mod">
          <ac:chgData name="Burak, Greg" userId="de9d6b37-5a7b-4535-a46d-3d4d821ed7b9" providerId="ADAL" clId="{D6FAE9D1-7BB7-4AF3-B906-734942D48AB4}" dt="2023-04-24T17:23:50.374" v="12559" actId="1076"/>
          <ac:spMkLst>
            <pc:docMk/>
            <pc:sldMk cId="2370567998" sldId="486"/>
            <ac:spMk id="2" creationId="{D2CA3D7C-5553-D9FA-80E5-8A823EC8A033}"/>
          </ac:spMkLst>
        </pc:spChg>
        <pc:picChg chg="mod">
          <ac:chgData name="Burak, Greg" userId="de9d6b37-5a7b-4535-a46d-3d4d821ed7b9" providerId="ADAL" clId="{D6FAE9D1-7BB7-4AF3-B906-734942D48AB4}" dt="2023-04-24T17:23:47.686" v="12558" actId="1076"/>
          <ac:picMkLst>
            <pc:docMk/>
            <pc:sldMk cId="2370567998" sldId="486"/>
            <ac:picMk id="5" creationId="{871BE73F-270E-486F-86C5-B76EC8288E3D}"/>
          </ac:picMkLst>
        </pc:picChg>
      </pc:sldChg>
      <pc:sldChg chg="addSp delSp modSp new mod modNotesTx">
        <pc:chgData name="Burak, Greg" userId="de9d6b37-5a7b-4535-a46d-3d4d821ed7b9" providerId="ADAL" clId="{D6FAE9D1-7BB7-4AF3-B906-734942D48AB4}" dt="2023-04-26T22:22:03.253" v="15554" actId="20577"/>
        <pc:sldMkLst>
          <pc:docMk/>
          <pc:sldMk cId="2914730653" sldId="487"/>
        </pc:sldMkLst>
        <pc:spChg chg="mod">
          <ac:chgData name="Burak, Greg" userId="de9d6b37-5a7b-4535-a46d-3d4d821ed7b9" providerId="ADAL" clId="{D6FAE9D1-7BB7-4AF3-B906-734942D48AB4}" dt="2023-04-26T02:04:59.615" v="14230" actId="20577"/>
          <ac:spMkLst>
            <pc:docMk/>
            <pc:sldMk cId="2914730653" sldId="487"/>
            <ac:spMk id="2" creationId="{558DAC21-0B75-70D8-A51B-8C5997DB88D0}"/>
          </ac:spMkLst>
        </pc:spChg>
        <pc:spChg chg="del">
          <ac:chgData name="Burak, Greg" userId="de9d6b37-5a7b-4535-a46d-3d4d821ed7b9" providerId="ADAL" clId="{D6FAE9D1-7BB7-4AF3-B906-734942D48AB4}" dt="2023-04-26T01:56:15.394" v="14200" actId="22"/>
          <ac:spMkLst>
            <pc:docMk/>
            <pc:sldMk cId="2914730653" sldId="487"/>
            <ac:spMk id="3" creationId="{13445F7D-146D-0DD2-46A5-B36FD61D1FE9}"/>
          </ac:spMkLst>
        </pc:spChg>
        <pc:picChg chg="add mod ord">
          <ac:chgData name="Burak, Greg" userId="de9d6b37-5a7b-4535-a46d-3d4d821ed7b9" providerId="ADAL" clId="{D6FAE9D1-7BB7-4AF3-B906-734942D48AB4}" dt="2023-04-26T01:56:18.760" v="14201" actId="1076"/>
          <ac:picMkLst>
            <pc:docMk/>
            <pc:sldMk cId="2914730653" sldId="487"/>
            <ac:picMk id="5" creationId="{554E5533-75D0-C288-1870-F631BABC23F1}"/>
          </ac:picMkLst>
        </pc:picChg>
        <pc:picChg chg="add mod">
          <ac:chgData name="Burak, Greg" userId="de9d6b37-5a7b-4535-a46d-3d4d821ed7b9" providerId="ADAL" clId="{D6FAE9D1-7BB7-4AF3-B906-734942D48AB4}" dt="2023-04-26T01:56:39.177" v="14203" actId="1076"/>
          <ac:picMkLst>
            <pc:docMk/>
            <pc:sldMk cId="2914730653" sldId="487"/>
            <ac:picMk id="7" creationId="{9D3163B5-F38E-F097-4D94-0D868E67CB30}"/>
          </ac:picMkLst>
        </pc:picChg>
        <pc:picChg chg="add del">
          <ac:chgData name="Burak, Greg" userId="de9d6b37-5a7b-4535-a46d-3d4d821ed7b9" providerId="ADAL" clId="{D6FAE9D1-7BB7-4AF3-B906-734942D48AB4}" dt="2023-04-26T02:01:20.603" v="14207" actId="478"/>
          <ac:picMkLst>
            <pc:docMk/>
            <pc:sldMk cId="2914730653" sldId="487"/>
            <ac:picMk id="9" creationId="{82F27A0B-5995-CF15-362F-5AC2787A86DF}"/>
          </ac:picMkLst>
        </pc:picChg>
      </pc:sldChg>
      <pc:sldChg chg="addSp modSp new mod ord modShow">
        <pc:chgData name="Burak, Greg" userId="de9d6b37-5a7b-4535-a46d-3d4d821ed7b9" providerId="ADAL" clId="{D6FAE9D1-7BB7-4AF3-B906-734942D48AB4}" dt="2023-04-26T14:30:25.110" v="15079" actId="729"/>
        <pc:sldMkLst>
          <pc:docMk/>
          <pc:sldMk cId="2919036727" sldId="488"/>
        </pc:sldMkLst>
        <pc:spChg chg="mod">
          <ac:chgData name="Burak, Greg" userId="de9d6b37-5a7b-4535-a46d-3d4d821ed7b9" providerId="ADAL" clId="{D6FAE9D1-7BB7-4AF3-B906-734942D48AB4}" dt="2023-04-26T02:09:25.942" v="14232"/>
          <ac:spMkLst>
            <pc:docMk/>
            <pc:sldMk cId="2919036727" sldId="488"/>
            <ac:spMk id="2" creationId="{8A618B2F-82A2-5F53-7C0C-FAB189AA39F3}"/>
          </ac:spMkLst>
        </pc:spChg>
        <pc:spChg chg="mod">
          <ac:chgData name="Burak, Greg" userId="de9d6b37-5a7b-4535-a46d-3d4d821ed7b9" providerId="ADAL" clId="{D6FAE9D1-7BB7-4AF3-B906-734942D48AB4}" dt="2023-04-26T02:09:51.428" v="14238" actId="20577"/>
          <ac:spMkLst>
            <pc:docMk/>
            <pc:sldMk cId="2919036727" sldId="488"/>
            <ac:spMk id="3" creationId="{4854E1D1-15CA-7C31-7591-E65F09833F3B}"/>
          </ac:spMkLst>
        </pc:spChg>
        <pc:picChg chg="add">
          <ac:chgData name="Burak, Greg" userId="de9d6b37-5a7b-4535-a46d-3d4d821ed7b9" providerId="ADAL" clId="{D6FAE9D1-7BB7-4AF3-B906-734942D48AB4}" dt="2023-04-26T02:10:51.821" v="14239" actId="22"/>
          <ac:picMkLst>
            <pc:docMk/>
            <pc:sldMk cId="2919036727" sldId="488"/>
            <ac:picMk id="5" creationId="{71A8BC61-E498-818B-F331-A677377DC5BF}"/>
          </ac:picMkLst>
        </pc:picChg>
      </pc:sldChg>
      <pc:sldChg chg="addSp delSp modSp add mod ord modNotesTx">
        <pc:chgData name="Burak, Greg" userId="de9d6b37-5a7b-4535-a46d-3d4d821ed7b9" providerId="ADAL" clId="{D6FAE9D1-7BB7-4AF3-B906-734942D48AB4}" dt="2023-04-27T14:08:34.103" v="18812" actId="20577"/>
        <pc:sldMkLst>
          <pc:docMk/>
          <pc:sldMk cId="918907260" sldId="489"/>
        </pc:sldMkLst>
        <pc:spChg chg="mod">
          <ac:chgData name="Burak, Greg" userId="de9d6b37-5a7b-4535-a46d-3d4d821ed7b9" providerId="ADAL" clId="{D6FAE9D1-7BB7-4AF3-B906-734942D48AB4}" dt="2023-04-26T02:22:14.363" v="14264" actId="1076"/>
          <ac:spMkLst>
            <pc:docMk/>
            <pc:sldMk cId="918907260" sldId="489"/>
            <ac:spMk id="3" creationId="{C7CD7A2F-89C6-CCD8-BF47-9C43D7AF5747}"/>
          </ac:spMkLst>
        </pc:spChg>
        <pc:picChg chg="add">
          <ac:chgData name="Burak, Greg" userId="de9d6b37-5a7b-4535-a46d-3d4d821ed7b9" providerId="ADAL" clId="{D6FAE9D1-7BB7-4AF3-B906-734942D48AB4}" dt="2023-04-26T02:22:12.794" v="14263" actId="22"/>
          <ac:picMkLst>
            <pc:docMk/>
            <pc:sldMk cId="918907260" sldId="489"/>
            <ac:picMk id="5" creationId="{9A12F4E1-6CCA-7B39-3D2B-0DBF3C071EA7}"/>
          </ac:picMkLst>
        </pc:picChg>
        <pc:picChg chg="del">
          <ac:chgData name="Burak, Greg" userId="de9d6b37-5a7b-4535-a46d-3d4d821ed7b9" providerId="ADAL" clId="{D6FAE9D1-7BB7-4AF3-B906-734942D48AB4}" dt="2023-04-26T02:21:58.938" v="14257" actId="478"/>
          <ac:picMkLst>
            <pc:docMk/>
            <pc:sldMk cId="918907260" sldId="489"/>
            <ac:picMk id="6" creationId="{EB92EE91-8C11-9C72-90AB-FA553FCAAD6F}"/>
          </ac:picMkLst>
        </pc:picChg>
        <pc:picChg chg="del">
          <ac:chgData name="Burak, Greg" userId="de9d6b37-5a7b-4535-a46d-3d4d821ed7b9" providerId="ADAL" clId="{D6FAE9D1-7BB7-4AF3-B906-734942D48AB4}" dt="2023-04-26T02:21:58.173" v="14256" actId="478"/>
          <ac:picMkLst>
            <pc:docMk/>
            <pc:sldMk cId="918907260" sldId="489"/>
            <ac:picMk id="8" creationId="{4435AF04-2CA9-7C74-2A45-96FF41B708CC}"/>
          </ac:picMkLst>
        </pc:picChg>
      </pc:sldChg>
      <pc:sldChg chg="new del">
        <pc:chgData name="Burak, Greg" userId="de9d6b37-5a7b-4535-a46d-3d4d821ed7b9" providerId="ADAL" clId="{D6FAE9D1-7BB7-4AF3-B906-734942D48AB4}" dt="2023-04-26T02:21:52.829" v="14254" actId="680"/>
        <pc:sldMkLst>
          <pc:docMk/>
          <pc:sldMk cId="3692055984" sldId="489"/>
        </pc:sldMkLst>
      </pc:sldChg>
      <pc:sldChg chg="addSp delSp modSp new mod modNotesTx">
        <pc:chgData name="Burak, Greg" userId="de9d6b37-5a7b-4535-a46d-3d4d821ed7b9" providerId="ADAL" clId="{D6FAE9D1-7BB7-4AF3-B906-734942D48AB4}" dt="2023-04-27T14:09:30.833" v="18954" actId="20577"/>
        <pc:sldMkLst>
          <pc:docMk/>
          <pc:sldMk cId="743202256" sldId="490"/>
        </pc:sldMkLst>
        <pc:spChg chg="add del mod">
          <ac:chgData name="Burak, Greg" userId="de9d6b37-5a7b-4535-a46d-3d4d821ed7b9" providerId="ADAL" clId="{D6FAE9D1-7BB7-4AF3-B906-734942D48AB4}" dt="2023-04-27T13:49:47.347" v="17806" actId="22"/>
          <ac:spMkLst>
            <pc:docMk/>
            <pc:sldMk cId="743202256" sldId="490"/>
            <ac:spMk id="3" creationId="{083B8E2A-9427-675E-3F47-48E87D767DF5}"/>
          </ac:spMkLst>
        </pc:spChg>
        <pc:spChg chg="del">
          <ac:chgData name="Burak, Greg" userId="de9d6b37-5a7b-4535-a46d-3d4d821ed7b9" providerId="ADAL" clId="{D6FAE9D1-7BB7-4AF3-B906-734942D48AB4}" dt="2023-04-26T22:28:48.619" v="15870" actId="22"/>
          <ac:spMkLst>
            <pc:docMk/>
            <pc:sldMk cId="743202256" sldId="490"/>
            <ac:spMk id="3" creationId="{C9E42D1A-07AC-D954-53E2-547677E20E68}"/>
          </ac:spMkLst>
        </pc:spChg>
        <pc:picChg chg="add del mod ord">
          <ac:chgData name="Burak, Greg" userId="de9d6b37-5a7b-4535-a46d-3d4d821ed7b9" providerId="ADAL" clId="{D6FAE9D1-7BB7-4AF3-B906-734942D48AB4}" dt="2023-04-27T13:47:41.614" v="17805" actId="478"/>
          <ac:picMkLst>
            <pc:docMk/>
            <pc:sldMk cId="743202256" sldId="490"/>
            <ac:picMk id="5" creationId="{9B0CA13E-C176-2223-219E-4671EB4C3B27}"/>
          </ac:picMkLst>
        </pc:picChg>
        <pc:picChg chg="add mod ord">
          <ac:chgData name="Burak, Greg" userId="de9d6b37-5a7b-4535-a46d-3d4d821ed7b9" providerId="ADAL" clId="{D6FAE9D1-7BB7-4AF3-B906-734942D48AB4}" dt="2023-04-27T13:49:47.347" v="17806" actId="22"/>
          <ac:picMkLst>
            <pc:docMk/>
            <pc:sldMk cId="743202256" sldId="490"/>
            <ac:picMk id="6" creationId="{8B443036-791D-EC82-7CDD-DD911787065A}"/>
          </ac:picMkLst>
        </pc:picChg>
      </pc:sldChg>
      <pc:sldChg chg="addSp modSp add mod">
        <pc:chgData name="Burak, Greg" userId="de9d6b37-5a7b-4535-a46d-3d4d821ed7b9" providerId="ADAL" clId="{D6FAE9D1-7BB7-4AF3-B906-734942D48AB4}" dt="2023-04-27T13:45:11.955" v="17785" actId="207"/>
        <pc:sldMkLst>
          <pc:docMk/>
          <pc:sldMk cId="4040788976" sldId="491"/>
        </pc:sldMkLst>
        <pc:spChg chg="add mod">
          <ac:chgData name="Burak, Greg" userId="de9d6b37-5a7b-4535-a46d-3d4d821ed7b9" providerId="ADAL" clId="{D6FAE9D1-7BB7-4AF3-B906-734942D48AB4}" dt="2023-04-27T13:45:11.955" v="17785" actId="207"/>
          <ac:spMkLst>
            <pc:docMk/>
            <pc:sldMk cId="4040788976" sldId="491"/>
            <ac:spMk id="3" creationId="{BA4DC30B-47AA-853B-C33E-53F3FCBD3D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wiese\Documents\LSRCP\ChinookReview\Hatchery\Day%203%20-%20Wrap%20Up%20Tab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Adult (Adults + Jacks) Shortfall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Summary!$F$2</c:f>
              <c:strCache>
                <c:ptCount val="1"/>
                <c:pt idx="0">
                  <c:v>Adult Shortfall</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9.3280596869835711E-2"/>
                  <c:y val="-1.018506752641599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16-42F2-9222-37E0423C135C}"/>
                </c:ext>
              </c:extLst>
            </c:dLbl>
            <c:dLbl>
              <c:idx val="1"/>
              <c:layout>
                <c:manualLayout>
                  <c:x val="4.5454214056575128E-3"/>
                  <c:y val="2.7777777777776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16-42F2-9222-37E0423C135C}"/>
                </c:ext>
              </c:extLst>
            </c:dLbl>
            <c:dLbl>
              <c:idx val="2"/>
              <c:layout>
                <c:manualLayout>
                  <c:x val="5.0928356177698877E-3"/>
                  <c:y val="-8.33333333333338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16-42F2-9222-37E0423C135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Summary!$A$3:$A$6</c:f>
              <c:strCache>
                <c:ptCount val="4"/>
                <c:pt idx="0">
                  <c:v>Northeast Oregon</c:v>
                </c:pt>
                <c:pt idx="1">
                  <c:v>Southeast Washington</c:v>
                </c:pt>
                <c:pt idx="2">
                  <c:v>Clearwater</c:v>
                </c:pt>
                <c:pt idx="3">
                  <c:v>Salmon</c:v>
                </c:pt>
              </c:strCache>
            </c:strRef>
          </c:cat>
          <c:val>
            <c:numRef>
              <c:f>Summary!$F$3:$F$6</c:f>
              <c:numCache>
                <c:formatCode>_(* #,##0_);_(* \(#,##0\);_(* "-"??_);_(@_)</c:formatCode>
                <c:ptCount val="4"/>
                <c:pt idx="0">
                  <c:v>-485</c:v>
                </c:pt>
                <c:pt idx="1">
                  <c:v>628</c:v>
                </c:pt>
                <c:pt idx="2">
                  <c:v>1498.6900000000023</c:v>
                </c:pt>
                <c:pt idx="3">
                  <c:v>-16445</c:v>
                </c:pt>
              </c:numCache>
            </c:numRef>
          </c:val>
          <c:extLst>
            <c:ext xmlns:c16="http://schemas.microsoft.com/office/drawing/2014/chart" uri="{C3380CC4-5D6E-409C-BE32-E72D297353CC}">
              <c16:uniqueId val="{00000000-8316-42F2-9222-37E0423C135C}"/>
            </c:ext>
          </c:extLst>
        </c:ser>
        <c:dLbls>
          <c:dLblPos val="inEnd"/>
          <c:showLegendKey val="0"/>
          <c:showVal val="1"/>
          <c:showCatName val="0"/>
          <c:showSerName val="0"/>
          <c:showPercent val="0"/>
          <c:showBubbleSize val="0"/>
        </c:dLbls>
        <c:gapWidth val="65"/>
        <c:axId val="194361168"/>
        <c:axId val="194371152"/>
      </c:barChart>
      <c:catAx>
        <c:axId val="1943611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all" baseline="0">
                <a:solidFill>
                  <a:schemeClr val="dk1">
                    <a:lumMod val="75000"/>
                    <a:lumOff val="25000"/>
                  </a:schemeClr>
                </a:solidFill>
                <a:latin typeface="+mn-lt"/>
                <a:ea typeface="+mn-ea"/>
                <a:cs typeface="+mn-cs"/>
              </a:defRPr>
            </a:pPr>
            <a:endParaRPr lang="en-US"/>
          </a:p>
        </c:txPr>
        <c:crossAx val="194371152"/>
        <c:crosses val="autoZero"/>
        <c:auto val="1"/>
        <c:lblAlgn val="ctr"/>
        <c:lblOffset val="100"/>
        <c:noMultiLvlLbl val="0"/>
      </c:catAx>
      <c:valAx>
        <c:axId val="19437115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crossAx val="19436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420" tIns="45712" rIns="91420" bIns="45712"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5138"/>
          </a:xfrm>
          <a:prstGeom prst="rect">
            <a:avLst/>
          </a:prstGeom>
        </p:spPr>
        <p:txBody>
          <a:bodyPr vert="horz" lIns="91420" tIns="45712" rIns="91420" bIns="45712" rtlCol="0"/>
          <a:lstStyle>
            <a:lvl1pPr algn="r">
              <a:defRPr sz="1200"/>
            </a:lvl1pPr>
          </a:lstStyle>
          <a:p>
            <a:fld id="{D372917F-4DE0-484C-9600-DB303082EDC9}" type="datetimeFigureOut">
              <a:rPr lang="en-US" smtClean="0"/>
              <a:t>4/27/2023</a:t>
            </a:fld>
            <a:endParaRPr lang="en-US"/>
          </a:p>
        </p:txBody>
      </p:sp>
      <p:sp>
        <p:nvSpPr>
          <p:cNvPr id="4" name="Footer Placeholder 3"/>
          <p:cNvSpPr>
            <a:spLocks noGrp="1"/>
          </p:cNvSpPr>
          <p:nvPr>
            <p:ph type="ftr" sz="quarter" idx="2"/>
          </p:nvPr>
        </p:nvSpPr>
        <p:spPr>
          <a:xfrm>
            <a:off x="3" y="8829679"/>
            <a:ext cx="3038475" cy="465138"/>
          </a:xfrm>
          <a:prstGeom prst="rect">
            <a:avLst/>
          </a:prstGeom>
        </p:spPr>
        <p:txBody>
          <a:bodyPr vert="horz" lIns="91420" tIns="45712" rIns="91420"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9"/>
            <a:ext cx="3038475" cy="465138"/>
          </a:xfrm>
          <a:prstGeom prst="rect">
            <a:avLst/>
          </a:prstGeom>
        </p:spPr>
        <p:txBody>
          <a:bodyPr vert="horz" lIns="91420" tIns="45712" rIns="91420" bIns="45712" rtlCol="0" anchor="b"/>
          <a:lstStyle>
            <a:lvl1pPr algn="r">
              <a:defRPr sz="1200"/>
            </a:lvl1pPr>
          </a:lstStyle>
          <a:p>
            <a:fld id="{386C48C4-1112-43AD-9611-122B5435EE8D}" type="slidenum">
              <a:rPr lang="en-US" smtClean="0"/>
              <a:t>‹#›</a:t>
            </a:fld>
            <a:endParaRPr lang="en-US"/>
          </a:p>
        </p:txBody>
      </p:sp>
    </p:spTree>
    <p:extLst>
      <p:ext uri="{BB962C8B-B14F-4D97-AF65-F5344CB8AC3E}">
        <p14:creationId xmlns:p14="http://schemas.microsoft.com/office/powerpoint/2010/main" val="231252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3"/>
            <a:ext cx="3048000" cy="4572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62400" y="3"/>
            <a:ext cx="3048000" cy="4572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4403" y="4419604"/>
            <a:ext cx="5181600" cy="41910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39202"/>
            <a:ext cx="3048000" cy="457200"/>
          </a:xfrm>
          <a:prstGeom prst="rect">
            <a:avLst/>
          </a:prstGeom>
          <a:noFill/>
          <a:ln w="9525">
            <a:noFill/>
            <a:miter lim="800000"/>
            <a:headEnd/>
            <a:tailEnd/>
          </a:ln>
          <a:effectLst/>
        </p:spPr>
        <p:txBody>
          <a:bodyPr vert="horz" wrap="square" lIns="91420" tIns="45712" rIns="91420" bIns="45712" numCol="1" anchor="b"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62400" y="8839202"/>
            <a:ext cx="3048000" cy="457200"/>
          </a:xfrm>
          <a:prstGeom prst="rect">
            <a:avLst/>
          </a:prstGeom>
          <a:noFill/>
          <a:ln w="9525">
            <a:noFill/>
            <a:miter lim="800000"/>
            <a:headEnd/>
            <a:tailEnd/>
          </a:ln>
          <a:effectLst/>
        </p:spPr>
        <p:txBody>
          <a:bodyPr vert="horz" wrap="square" lIns="91420" tIns="45712" rIns="91420" bIns="45712" numCol="1" anchor="b"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fld id="{E8983418-BE23-4C7A-BBD6-7F5FA6673B4F}" type="slidenum">
              <a:rPr lang="en-US"/>
              <a:pPr>
                <a:defRPr/>
              </a:pPr>
              <a:t>‹#›</a:t>
            </a:fld>
            <a:endParaRPr lang="en-US"/>
          </a:p>
        </p:txBody>
      </p:sp>
    </p:spTree>
    <p:extLst>
      <p:ext uri="{BB962C8B-B14F-4D97-AF65-F5344CB8AC3E}">
        <p14:creationId xmlns:p14="http://schemas.microsoft.com/office/powerpoint/2010/main" val="245184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 I’m in a 4-month detail position for Mark Robertson, who retired at the end of 2022.  My detail goes through mid June.  </a:t>
            </a:r>
          </a:p>
          <a:p>
            <a:endParaRPr lang="en-US" dirty="0"/>
          </a:p>
          <a:p>
            <a:r>
              <a:rPr lang="en-US" dirty="0"/>
              <a:t>I have been in the Idaho ES office for the last 13.5 years working primarily in our classification and recovery branch.  </a:t>
            </a:r>
          </a:p>
          <a:p>
            <a:endParaRPr lang="en-US" dirty="0"/>
          </a:p>
          <a:p>
            <a:r>
              <a:rPr lang="en-US" dirty="0"/>
              <a:t>During my detail, one of my primary tasks is to help develop an “options” paper that Nate referenced earlier in the meeting.  </a:t>
            </a:r>
          </a:p>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a:t>
            </a:fld>
            <a:endParaRPr lang="en-US"/>
          </a:p>
        </p:txBody>
      </p:sp>
    </p:spTree>
    <p:extLst>
      <p:ext uri="{BB962C8B-B14F-4D97-AF65-F5344CB8AC3E}">
        <p14:creationId xmlns:p14="http://schemas.microsoft.com/office/powerpoint/2010/main" val="10962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wanted to switch gears and go through some of the main findings of the latest 5 years status review for Snake River Spring/Summer Chinook</a:t>
            </a:r>
          </a:p>
          <a:p>
            <a:endParaRPr lang="en-US" dirty="0"/>
          </a:p>
          <a:p>
            <a:r>
              <a:rPr lang="en-US" dirty="0"/>
              <a:t>Came out in 2022 so it’s relatively new.  </a:t>
            </a:r>
          </a:p>
          <a:p>
            <a:endParaRPr lang="en-US" dirty="0"/>
          </a:p>
          <a:p>
            <a:r>
              <a:rPr lang="en-US" dirty="0"/>
              <a:t>Introduce what a 5-year status review is and why they are done and what are in them.  </a:t>
            </a:r>
          </a:p>
          <a:p>
            <a:endParaRPr lang="en-US" dirty="0"/>
          </a:p>
          <a:p>
            <a:pPr marL="171450" indent="-171450">
              <a:buFontTx/>
              <a:buChar char="-"/>
            </a:pPr>
            <a:r>
              <a:rPr lang="en-US" dirty="0"/>
              <a:t>Review the listing status of the species every 5 years and provide a recommendation of the status</a:t>
            </a:r>
          </a:p>
          <a:p>
            <a:pPr marL="171450" indent="-171450">
              <a:buFontTx/>
              <a:buChar char="-"/>
            </a:pPr>
            <a:r>
              <a:rPr lang="en-US" dirty="0"/>
              <a:t>Also provides an updated review of the threats</a:t>
            </a:r>
          </a:p>
          <a:p>
            <a:pPr marL="171450" indent="-171450">
              <a:buFontTx/>
              <a:buChar char="-"/>
            </a:pPr>
            <a:r>
              <a:rPr lang="en-US" dirty="0"/>
              <a:t>Provide future action recommendations that can be carried out over the next 5 years to benefit the species – these actions may be the same or different than in the recovery plan</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10</a:t>
            </a:fld>
            <a:endParaRPr lang="en-US"/>
          </a:p>
        </p:txBody>
      </p:sp>
    </p:spTree>
    <p:extLst>
      <p:ext uri="{BB962C8B-B14F-4D97-AF65-F5344CB8AC3E}">
        <p14:creationId xmlns:p14="http://schemas.microsoft.com/office/powerpoint/2010/main" val="2365491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latest status review recommends to retain the current listing status of threatened.  </a:t>
            </a:r>
          </a:p>
          <a:p>
            <a:endParaRPr lang="en-US" dirty="0"/>
          </a:p>
          <a:p>
            <a:r>
              <a:rPr lang="en-US" dirty="0"/>
              <a:t>Though, NMFS does say it has concern about current abundance and productivity trends.</a:t>
            </a:r>
          </a:p>
          <a:p>
            <a:endParaRPr lang="en-US" dirty="0"/>
          </a:p>
          <a:p>
            <a:r>
              <a:rPr lang="en-US" dirty="0"/>
              <a:t>If the recommendation was to </a:t>
            </a:r>
            <a:r>
              <a:rPr lang="en-US" dirty="0" err="1"/>
              <a:t>uplist</a:t>
            </a:r>
            <a:r>
              <a:rPr lang="en-US" dirty="0"/>
              <a:t> to endangered, or delist, a federal rulemaking would be required, take public comment, etc.  </a:t>
            </a:r>
          </a:p>
          <a:p>
            <a:endParaRPr lang="en-US" dirty="0"/>
          </a:p>
          <a:p>
            <a:r>
              <a:rPr lang="en-US" dirty="0"/>
              <a:t>Again this is just a status recommendation, but it provides a snapshot of NMFS current thinking on the matter.</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11</a:t>
            </a:fld>
            <a:endParaRPr lang="en-US"/>
          </a:p>
        </p:txBody>
      </p:sp>
    </p:spTree>
    <p:extLst>
      <p:ext uri="{BB962C8B-B14F-4D97-AF65-F5344CB8AC3E}">
        <p14:creationId xmlns:p14="http://schemas.microsoft.com/office/powerpoint/2010/main" val="1546787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is of the current Upper Salmon River MPG population risk ratings.</a:t>
            </a:r>
          </a:p>
          <a:p>
            <a:endParaRPr lang="en-US" dirty="0"/>
          </a:p>
          <a:p>
            <a:r>
              <a:rPr lang="en-US" dirty="0"/>
              <a:t>All in high.  </a:t>
            </a:r>
          </a:p>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12</a:t>
            </a:fld>
            <a:endParaRPr lang="en-US"/>
          </a:p>
        </p:txBody>
      </p:sp>
    </p:spTree>
    <p:extLst>
      <p:ext uri="{BB962C8B-B14F-4D97-AF65-F5344CB8AC3E}">
        <p14:creationId xmlns:p14="http://schemas.microsoft.com/office/powerpoint/2010/main" val="112450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back to the status in 2017 recovery plan, the status was similar.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13</a:t>
            </a:fld>
            <a:endParaRPr lang="en-US"/>
          </a:p>
        </p:txBody>
      </p:sp>
    </p:spTree>
    <p:extLst>
      <p:ext uri="{BB962C8B-B14F-4D97-AF65-F5344CB8AC3E}">
        <p14:creationId xmlns:p14="http://schemas.microsoft.com/office/powerpoint/2010/main" val="363368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back to the status in 2017 recovery plan, the status was similar.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14</a:t>
            </a:fld>
            <a:endParaRPr lang="en-US"/>
          </a:p>
        </p:txBody>
      </p:sp>
    </p:spTree>
    <p:extLst>
      <p:ext uri="{BB962C8B-B14F-4D97-AF65-F5344CB8AC3E}">
        <p14:creationId xmlns:p14="http://schemas.microsoft.com/office/powerpoint/2010/main" val="3543754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I mentioned, in addition to the status recommendation, 5 year reviews also provides recommended actions partners can take over the next 5 years.</a:t>
            </a:r>
          </a:p>
          <a:p>
            <a:endParaRPr lang="en-US" dirty="0"/>
          </a:p>
          <a:p>
            <a:r>
              <a:rPr lang="en-US" dirty="0"/>
              <a:t>The bottom box is an example recommendation specific to the Upper Salmon area.   Most other recommendations are habitat based.</a:t>
            </a:r>
          </a:p>
          <a:p>
            <a:endParaRPr lang="en-US" dirty="0"/>
          </a:p>
          <a:p>
            <a:r>
              <a:rPr lang="en-US" dirty="0"/>
              <a:t>Is this something worth considering in relation to LSRCP target goals?  It is supported by NOAA – which is helpful if it something worth moving forward with.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15</a:t>
            </a:fld>
            <a:endParaRPr lang="en-US"/>
          </a:p>
        </p:txBody>
      </p:sp>
    </p:spTree>
    <p:extLst>
      <p:ext uri="{BB962C8B-B14F-4D97-AF65-F5344CB8AC3E}">
        <p14:creationId xmlns:p14="http://schemas.microsoft.com/office/powerpoint/2010/main" val="283030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Digging into this action a little further, this expands on the migratory concern identified in the previous slide.  </a:t>
            </a:r>
          </a:p>
          <a:p>
            <a:endParaRPr lang="en-US" dirty="0"/>
          </a:p>
          <a:p>
            <a:r>
              <a:rPr lang="en-US" dirty="0"/>
              <a:t>Specifically calls out the </a:t>
            </a:r>
            <a:r>
              <a:rPr lang="en-US" dirty="0" err="1"/>
              <a:t>Deadwater</a:t>
            </a:r>
            <a:r>
              <a:rPr lang="en-US" dirty="0"/>
              <a:t> Reach of the mainstem Salmon River as a potential location of higher than average mortality and slower travel rates.  </a:t>
            </a:r>
          </a:p>
          <a:p>
            <a:endParaRPr lang="en-US" dirty="0"/>
          </a:p>
          <a:p>
            <a:r>
              <a:rPr lang="en-US" dirty="0"/>
              <a:t>Not sure how this may help LSRCP target goals, but it may be something to consider in this options paper.  </a:t>
            </a:r>
          </a:p>
          <a:p>
            <a:endParaRPr lang="en-US" dirty="0"/>
          </a:p>
          <a:p>
            <a:r>
              <a:rPr lang="en-US" dirty="0"/>
              <a:t>Again, just an example of some information in these 5 year status reviews that may help with developing the options paper.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16</a:t>
            </a:fld>
            <a:endParaRPr lang="en-US"/>
          </a:p>
        </p:txBody>
      </p:sp>
    </p:spTree>
    <p:extLst>
      <p:ext uri="{BB962C8B-B14F-4D97-AF65-F5344CB8AC3E}">
        <p14:creationId xmlns:p14="http://schemas.microsoft.com/office/powerpoint/2010/main" val="203500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Deadwater</a:t>
            </a:r>
            <a:r>
              <a:rPr lang="en-US" dirty="0"/>
              <a:t> Reach appears to be just below the town of North Fork.</a:t>
            </a:r>
          </a:p>
          <a:p>
            <a:endParaRPr lang="en-US" dirty="0"/>
          </a:p>
          <a:p>
            <a:r>
              <a:rPr lang="en-US" dirty="0"/>
              <a:t>The city of Salmon is south towards the bottom of the map.</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17</a:t>
            </a:fld>
            <a:endParaRPr lang="en-US"/>
          </a:p>
        </p:txBody>
      </p:sp>
    </p:spTree>
    <p:extLst>
      <p:ext uri="{BB962C8B-B14F-4D97-AF65-F5344CB8AC3E}">
        <p14:creationId xmlns:p14="http://schemas.microsoft.com/office/powerpoint/2010/main" val="36011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gears again – This is a table out of the 2017 NMFS </a:t>
            </a:r>
            <a:r>
              <a:rPr lang="en-US" dirty="0" err="1"/>
              <a:t>BiOp</a:t>
            </a:r>
            <a:r>
              <a:rPr lang="en-US" dirty="0"/>
              <a:t> showing the covered hatchery programs within the upper salmon basin.  </a:t>
            </a:r>
          </a:p>
          <a:p>
            <a:endParaRPr lang="en-US" dirty="0"/>
          </a:p>
          <a:p>
            <a:r>
              <a:rPr lang="en-US" dirty="0"/>
              <a:t>Effects of hatcheries were evaluated using the status of the species form the 2015 status review.  </a:t>
            </a:r>
          </a:p>
          <a:p>
            <a:endParaRPr lang="en-US" dirty="0"/>
          </a:p>
          <a:p>
            <a:r>
              <a:rPr lang="en-US" dirty="0"/>
              <a:t>A new consultation would need to consider the latest status review -likely 2022 version or possibly later.  </a:t>
            </a:r>
          </a:p>
          <a:p>
            <a:endParaRPr lang="en-US" dirty="0"/>
          </a:p>
          <a:p>
            <a:r>
              <a:rPr lang="en-US" dirty="0"/>
              <a:t>Having a different status can possibly change NMFS thinking when it comes to their effects analysis in these consultations.</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18</a:t>
            </a:fld>
            <a:endParaRPr lang="en-US"/>
          </a:p>
        </p:txBody>
      </p:sp>
    </p:spTree>
    <p:extLst>
      <p:ext uri="{BB962C8B-B14F-4D97-AF65-F5344CB8AC3E}">
        <p14:creationId xmlns:p14="http://schemas.microsoft.com/office/powerpoint/2010/main" val="357568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sure Mark has outlined this in the past, but it’s a good reminder that there are 2 Section 7(a)s of the ESA – the first is more proactive and directs federal agencies to carry out conservation actions to benefit listed species – the purpose is to help recover the species when they can.</a:t>
            </a:r>
          </a:p>
          <a:p>
            <a:endParaRPr lang="en-US" dirty="0"/>
          </a:p>
          <a:p>
            <a:r>
              <a:rPr lang="en-US" dirty="0"/>
              <a:t>The second requires federal agencies not jeopardize the continued existence of any listed species.  </a:t>
            </a:r>
          </a:p>
          <a:p>
            <a:endParaRPr lang="en-US" dirty="0"/>
          </a:p>
          <a:p>
            <a:r>
              <a:rPr lang="en-US" dirty="0"/>
              <a:t>The second is probably more familiar with everyone (</a:t>
            </a:r>
            <a:r>
              <a:rPr lang="en-US" dirty="0" err="1"/>
              <a:t>BiOps</a:t>
            </a:r>
            <a:r>
              <a:rPr lang="en-US" dirty="0"/>
              <a:t>, concurrence letters), but there is likely a lot of work occurring under the first – such as certain hatchery programs that help recovery chinook salmon.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19</a:t>
            </a:fld>
            <a:endParaRPr lang="en-US"/>
          </a:p>
        </p:txBody>
      </p:sp>
    </p:spTree>
    <p:extLst>
      <p:ext uri="{BB962C8B-B14F-4D97-AF65-F5344CB8AC3E}">
        <p14:creationId xmlns:p14="http://schemas.microsoft.com/office/powerpoint/2010/main" val="312511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options paper approach will focus on upper Salmon River spring summer chinook for the Lower Snake River Comp program.</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a:t>
            </a:fld>
            <a:endParaRPr lang="en-US"/>
          </a:p>
        </p:txBody>
      </p:sp>
    </p:spTree>
    <p:extLst>
      <p:ext uri="{BB962C8B-B14F-4D97-AF65-F5344CB8AC3E}">
        <p14:creationId xmlns:p14="http://schemas.microsoft.com/office/powerpoint/2010/main" val="207437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Recovery Plan differentiates between the two Section 7s and encourages federal agencies to utilize section 7(a)1 in addition to adhering to requirements in section 7(a)2.</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20</a:t>
            </a:fld>
            <a:endParaRPr lang="en-US"/>
          </a:p>
        </p:txBody>
      </p:sp>
    </p:spTree>
    <p:extLst>
      <p:ext uri="{BB962C8B-B14F-4D97-AF65-F5344CB8AC3E}">
        <p14:creationId xmlns:p14="http://schemas.microsoft.com/office/powerpoint/2010/main" val="4051816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to sum things up, what I am working on is compiling an Options paper to help us communicate and receive support for actions that may help achieve the existing target shortage for spring/summer chinook in the Upper Salmon.</a:t>
            </a:r>
          </a:p>
          <a:p>
            <a:endParaRPr lang="en-US" dirty="0"/>
          </a:p>
          <a:p>
            <a:r>
              <a:rPr lang="en-US" dirty="0"/>
              <a:t>Some of the ideas initially identified during this meeting and through other avenues are:</a:t>
            </a:r>
          </a:p>
          <a:p>
            <a:endParaRPr lang="en-US" dirty="0"/>
          </a:p>
          <a:p>
            <a:pPr marL="171450" indent="-171450">
              <a:buFontTx/>
              <a:buChar char="-"/>
            </a:pPr>
            <a:r>
              <a:rPr lang="en-US" dirty="0"/>
              <a:t>Infrastructure audits– where is their capacity and/or areas for expansion/improvement?</a:t>
            </a:r>
          </a:p>
          <a:p>
            <a:pPr marL="171450" indent="-171450">
              <a:buFontTx/>
              <a:buChar char="-"/>
            </a:pPr>
            <a:r>
              <a:rPr lang="en-US" dirty="0"/>
              <a:t>Is there room for increasing hatchery production – have those conversations with NMFS and try and get those ESA questions answered</a:t>
            </a:r>
          </a:p>
          <a:p>
            <a:pPr marL="171450" indent="-171450">
              <a:buFontTx/>
              <a:buChar char="-"/>
            </a:pPr>
            <a:r>
              <a:rPr lang="en-US" dirty="0"/>
              <a:t>Are their items outside of our wheelhouse that may help – i.e., juvenile migratory conditions (can help hatchery and possibly wild populations)</a:t>
            </a:r>
          </a:p>
          <a:p>
            <a:pPr marL="171450" indent="-171450">
              <a:buFontTx/>
              <a:buChar char="-"/>
            </a:pPr>
            <a:r>
              <a:rPr lang="en-US" dirty="0"/>
              <a:t>Other options that have yet to be identified?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21</a:t>
            </a:fld>
            <a:endParaRPr lang="en-US"/>
          </a:p>
        </p:txBody>
      </p:sp>
    </p:spTree>
    <p:extLst>
      <p:ext uri="{BB962C8B-B14F-4D97-AF65-F5344CB8AC3E}">
        <p14:creationId xmlns:p14="http://schemas.microsoft.com/office/powerpoint/2010/main" val="2745107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back and trying to tie it together with the Recovery Plan and Status Review – what are some actions that would both address recovery needs and target goals.  </a:t>
            </a:r>
          </a:p>
          <a:p>
            <a:endParaRPr lang="en-US" dirty="0"/>
          </a:p>
          <a:p>
            <a:r>
              <a:rPr lang="en-US" dirty="0"/>
              <a:t>I don’t know if there are any ideas in the RP or 5 year status review that haven’t been implemented, but I think NMFS would be interested in knowing if we have looked or not before we ask for something that may be a more difficult request.  </a:t>
            </a:r>
          </a:p>
          <a:p>
            <a:endParaRPr lang="en-US" dirty="0"/>
          </a:p>
          <a:p>
            <a:r>
              <a:rPr lang="en-US" dirty="0"/>
              <a:t>Or, are there other ideas not identified in either the RP or status review that can both help recovery and meet target goals.</a:t>
            </a:r>
          </a:p>
          <a:p>
            <a:endParaRPr lang="en-US" dirty="0"/>
          </a:p>
          <a:p>
            <a:r>
              <a:rPr lang="en-US" dirty="0"/>
              <a:t>In other words, how can we leverage the ESA to help meet these targets – looking </a:t>
            </a:r>
            <a:r>
              <a:rPr lang="en-US"/>
              <a:t>at ESA as </a:t>
            </a:r>
            <a:r>
              <a:rPr lang="en-US" dirty="0"/>
              <a:t>an opportunity versus an obstacle.  </a:t>
            </a:r>
          </a:p>
          <a:p>
            <a:endParaRPr lang="en-US" dirty="0"/>
          </a:p>
          <a:p>
            <a:r>
              <a:rPr lang="en-US" dirty="0"/>
              <a:t>You’ll still have consultation parameters to work within, but hopefully having this options paper and working early with NMFS and our cooperators will make the process easier and may possibly lead to new/revised operations that can help recover these fish while getting closer to target goals for the upper Salmon area.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22</a:t>
            </a:fld>
            <a:endParaRPr lang="en-US"/>
          </a:p>
        </p:txBody>
      </p:sp>
    </p:spTree>
    <p:extLst>
      <p:ext uri="{BB962C8B-B14F-4D97-AF65-F5344CB8AC3E}">
        <p14:creationId xmlns:p14="http://schemas.microsoft.com/office/powerpoint/2010/main" val="2552936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Questions or thoughts or anything you would like me to clarify – I went through some of that quickly?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797" indent="-285692" eaLnBrk="0" hangingPunct="0">
              <a:spcBef>
                <a:spcPct val="30000"/>
              </a:spcBef>
              <a:defRPr sz="1200">
                <a:solidFill>
                  <a:schemeClr val="tx1"/>
                </a:solidFill>
                <a:latin typeface="Times New Roman" pitchFamily="18" charset="0"/>
              </a:defRPr>
            </a:lvl2pPr>
            <a:lvl3pPr marL="1142766" indent="-228554" eaLnBrk="0" hangingPunct="0">
              <a:spcBef>
                <a:spcPct val="30000"/>
              </a:spcBef>
              <a:defRPr sz="1200">
                <a:solidFill>
                  <a:schemeClr val="tx1"/>
                </a:solidFill>
                <a:latin typeface="Times New Roman" pitchFamily="18" charset="0"/>
              </a:defRPr>
            </a:lvl3pPr>
            <a:lvl4pPr marL="1599872" indent="-228554" eaLnBrk="0" hangingPunct="0">
              <a:spcBef>
                <a:spcPct val="30000"/>
              </a:spcBef>
              <a:defRPr sz="1200">
                <a:solidFill>
                  <a:schemeClr val="tx1"/>
                </a:solidFill>
                <a:latin typeface="Times New Roman" pitchFamily="18" charset="0"/>
              </a:defRPr>
            </a:lvl4pPr>
            <a:lvl5pPr marL="2056979" indent="-228554" eaLnBrk="0" hangingPunct="0">
              <a:spcBef>
                <a:spcPct val="30000"/>
              </a:spcBef>
              <a:defRPr sz="1200">
                <a:solidFill>
                  <a:schemeClr val="tx1"/>
                </a:solidFill>
                <a:latin typeface="Times New Roman" pitchFamily="18" charset="0"/>
              </a:defRPr>
            </a:lvl5pPr>
            <a:lvl6pPr marL="2514086" indent="-228554" eaLnBrk="0" fontAlgn="base" hangingPunct="0">
              <a:spcBef>
                <a:spcPct val="30000"/>
              </a:spcBef>
              <a:spcAft>
                <a:spcPct val="0"/>
              </a:spcAft>
              <a:defRPr sz="1200">
                <a:solidFill>
                  <a:schemeClr val="tx1"/>
                </a:solidFill>
                <a:latin typeface="Times New Roman" pitchFamily="18" charset="0"/>
              </a:defRPr>
            </a:lvl6pPr>
            <a:lvl7pPr marL="2971191" indent="-228554" eaLnBrk="0" fontAlgn="base" hangingPunct="0">
              <a:spcBef>
                <a:spcPct val="30000"/>
              </a:spcBef>
              <a:spcAft>
                <a:spcPct val="0"/>
              </a:spcAft>
              <a:defRPr sz="1200">
                <a:solidFill>
                  <a:schemeClr val="tx1"/>
                </a:solidFill>
                <a:latin typeface="Times New Roman" pitchFamily="18" charset="0"/>
              </a:defRPr>
            </a:lvl7pPr>
            <a:lvl8pPr marL="3428298" indent="-228554" eaLnBrk="0" fontAlgn="base" hangingPunct="0">
              <a:spcBef>
                <a:spcPct val="30000"/>
              </a:spcBef>
              <a:spcAft>
                <a:spcPct val="0"/>
              </a:spcAft>
              <a:defRPr sz="1200">
                <a:solidFill>
                  <a:schemeClr val="tx1"/>
                </a:solidFill>
                <a:latin typeface="Times New Roman" pitchFamily="18" charset="0"/>
              </a:defRPr>
            </a:lvl8pPr>
            <a:lvl9pPr marL="3885404" indent="-22855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20000"/>
              </a:spcBef>
            </a:pPr>
            <a:fld id="{05900DB9-FDFD-4AC6-9C53-C24471BA5EDB}" type="slidenum">
              <a:rPr lang="en-US" altLang="en-US" smtClean="0"/>
              <a:pPr eaLnBrk="1" hangingPunct="1">
                <a:spcBef>
                  <a:spcPct val="2000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couple of slides are the latest population risk ratings for the Salmon river drainage.  </a:t>
            </a:r>
          </a:p>
          <a:p>
            <a:endParaRPr lang="en-US" dirty="0"/>
          </a:p>
          <a:p>
            <a:r>
              <a:rPr lang="en-US" dirty="0"/>
              <a:t>South Fork Salmon River Major Population Group population risk ratings.  All in the high category. </a:t>
            </a:r>
          </a:p>
          <a:p>
            <a:endParaRPr lang="en-US" dirty="0"/>
          </a:p>
          <a:p>
            <a:r>
              <a:rPr lang="en-US" dirty="0"/>
              <a:t>These are some of the factors that need to be considered in any changes to hatchery operations.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24</a:t>
            </a:fld>
            <a:endParaRPr lang="en-US"/>
          </a:p>
        </p:txBody>
      </p:sp>
    </p:spTree>
    <p:extLst>
      <p:ext uri="{BB962C8B-B14F-4D97-AF65-F5344CB8AC3E}">
        <p14:creationId xmlns:p14="http://schemas.microsoft.com/office/powerpoint/2010/main" val="204461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out of the 2017 Recovery Plan identifies the organizations involved in efforts contributing to recovery of snake river spring/summer chinook salmon.</a:t>
            </a:r>
          </a:p>
          <a:p>
            <a:endParaRPr lang="en-US" dirty="0"/>
          </a:p>
          <a:p>
            <a:r>
              <a:rPr lang="en-US" dirty="0"/>
              <a:t>Along with the USFWS, many of the other organizations in this table are here for this meeting – therefore have a role in trying to recover these fish.  </a:t>
            </a:r>
          </a:p>
          <a:p>
            <a:endParaRPr lang="en-US" dirty="0"/>
          </a:p>
          <a:p>
            <a:r>
              <a:rPr lang="en-US" dirty="0"/>
              <a:t>Obviously this is known by all of you, but it’s important to keep in mind when working on ESA related decisions for these fish</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25</a:t>
            </a:fld>
            <a:endParaRPr lang="en-US"/>
          </a:p>
        </p:txBody>
      </p:sp>
    </p:spTree>
    <p:extLst>
      <p:ext uri="{BB962C8B-B14F-4D97-AF65-F5344CB8AC3E}">
        <p14:creationId xmlns:p14="http://schemas.microsoft.com/office/powerpoint/2010/main" val="648090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shortfalls by basin in a different format.</a:t>
            </a:r>
          </a:p>
          <a:p>
            <a:endParaRPr lang="en-US" dirty="0"/>
          </a:p>
          <a:p>
            <a:r>
              <a:rPr lang="en-US" dirty="0"/>
              <a:t>What we are aiming to do is to compile future options for consideration, with cooperator input and in consideration of ESA-related sideboards, that may help us start addressing these shortfalls.</a:t>
            </a:r>
          </a:p>
          <a:p>
            <a:endParaRPr lang="en-US" dirty="0"/>
          </a:p>
          <a:p>
            <a:r>
              <a:rPr lang="en-US" dirty="0"/>
              <a:t>One audience of focus is NOAA – A communications tool per se.</a:t>
            </a:r>
          </a:p>
          <a:p>
            <a:endParaRPr lang="en-US" dirty="0"/>
          </a:p>
          <a:p>
            <a:r>
              <a:rPr lang="en-US" dirty="0"/>
              <a:t>Ultimately there may be limited options to present – but if we don’t look, we won’t know and the LSRCP is committed to further investigating to meet our mitigation and partner obligations.</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26</a:t>
            </a:fld>
            <a:endParaRPr lang="en-US"/>
          </a:p>
        </p:txBody>
      </p:sp>
    </p:spTree>
    <p:extLst>
      <p:ext uri="{BB962C8B-B14F-4D97-AF65-F5344CB8AC3E}">
        <p14:creationId xmlns:p14="http://schemas.microsoft.com/office/powerpoint/2010/main" val="1145811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slide to the 2017 NMFS </a:t>
            </a:r>
            <a:r>
              <a:rPr lang="en-US" dirty="0" err="1"/>
              <a:t>BiOp</a:t>
            </a:r>
            <a:r>
              <a:rPr lang="en-US" dirty="0"/>
              <a:t> for spring/summer chinook salmon.  </a:t>
            </a:r>
          </a:p>
          <a:p>
            <a:endParaRPr lang="en-US" dirty="0"/>
          </a:p>
          <a:p>
            <a:r>
              <a:rPr lang="en-US" dirty="0"/>
              <a:t>This is taken out of the 207 Recovery Plan.</a:t>
            </a:r>
          </a:p>
          <a:p>
            <a:endParaRPr lang="en-US" dirty="0"/>
          </a:p>
          <a:p>
            <a:r>
              <a:rPr lang="en-US" dirty="0"/>
              <a:t>Final </a:t>
            </a:r>
            <a:r>
              <a:rPr lang="en-US" dirty="0" err="1"/>
              <a:t>BiOp</a:t>
            </a:r>
            <a:r>
              <a:rPr lang="en-US" dirty="0"/>
              <a:t> conclusion was that these hatchery operations were not likely to jeopardize the species or destroy or adversely modify critical habitat.</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28</a:t>
            </a:fld>
            <a:endParaRPr lang="en-US"/>
          </a:p>
        </p:txBody>
      </p:sp>
    </p:spTree>
    <p:extLst>
      <p:ext uri="{BB962C8B-B14F-4D97-AF65-F5344CB8AC3E}">
        <p14:creationId xmlns:p14="http://schemas.microsoft.com/office/powerpoint/2010/main" val="74468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goals for the LSRCP program by species.  </a:t>
            </a:r>
          </a:p>
          <a:p>
            <a:endParaRPr lang="en-US" dirty="0"/>
          </a:p>
          <a:p>
            <a:r>
              <a:rPr lang="en-US" dirty="0"/>
              <a:t>My focus is on the portion highlighted in blue, particularly in the upper salmon river area.</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0380270-5D85-425C-8CBF-4100059A5D9B}" type="slidenum">
              <a:rPr lang="en-US" smtClean="0"/>
              <a:t>3</a:t>
            </a:fld>
            <a:endParaRPr lang="en-US"/>
          </a:p>
        </p:txBody>
      </p:sp>
    </p:spTree>
    <p:extLst>
      <p:ext uri="{BB962C8B-B14F-4D97-AF65-F5344CB8AC3E}">
        <p14:creationId xmlns:p14="http://schemas.microsoft.com/office/powerpoint/2010/main" val="266006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further breakdown of the previous slide with spring summer chinook goals split up by geographic areas.  As you see, the basin adult goal adds up to 58,700 – same as in the last slide.</a:t>
            </a:r>
          </a:p>
          <a:p>
            <a:endParaRPr lang="en-US" dirty="0"/>
          </a:p>
          <a:p>
            <a:r>
              <a:rPr lang="en-US" dirty="0"/>
              <a:t>As others have noted over the last several days, target goals are not being met in the upper salmon.</a:t>
            </a:r>
          </a:p>
          <a:p>
            <a:endParaRPr lang="en-US" dirty="0"/>
          </a:p>
          <a:p>
            <a:r>
              <a:rPr lang="en-US" dirty="0"/>
              <a:t>What we are aiming to do is to compile future options, with cooperator input and in consideration of ESA-related sideboards, that may help us start addressing these shortfalls.</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4</a:t>
            </a:fld>
            <a:endParaRPr lang="en-US"/>
          </a:p>
        </p:txBody>
      </p:sp>
    </p:spTree>
    <p:extLst>
      <p:ext uri="{BB962C8B-B14F-4D97-AF65-F5344CB8AC3E}">
        <p14:creationId xmlns:p14="http://schemas.microsoft.com/office/powerpoint/2010/main" val="185383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run through the ESA status of the snake river spring summer chinook, touch on the Recovery Plan, and visit the latest 5 year status review findings.  A bit of an updated ESA review.  I imagine many have you have had input into these various documents or have reviewed them, so I apologize if it’s a bit of a repeat for you.</a:t>
            </a:r>
          </a:p>
          <a:p>
            <a:endParaRPr lang="en-US" dirty="0"/>
          </a:p>
          <a:p>
            <a:r>
              <a:rPr lang="en-US" dirty="0"/>
              <a:t>I’ve also tried to identify certain recovery related thoughts that may connect with the program, particularly for the Upper Salmon area.  </a:t>
            </a:r>
          </a:p>
          <a:p>
            <a:endParaRPr lang="en-US" dirty="0"/>
          </a:p>
          <a:p>
            <a:r>
              <a:rPr lang="en-US" dirty="0"/>
              <a:t>As you all likely know, the Snake River spring/summer-run chinook Evolutionary Significant Unit (ESU) were listed as threatened under the Endangered Species Act in 1992.  </a:t>
            </a:r>
          </a:p>
          <a:p>
            <a:endParaRPr lang="en-US" dirty="0"/>
          </a:p>
          <a:p>
            <a:r>
              <a:rPr lang="en-US" dirty="0"/>
              <a:t>There is also critical habitat designated for the species – I won’t discuss that aspect of the ESA further in this talk.  </a:t>
            </a:r>
          </a:p>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5</a:t>
            </a:fld>
            <a:endParaRPr lang="en-US"/>
          </a:p>
        </p:txBody>
      </p:sp>
    </p:spTree>
    <p:extLst>
      <p:ext uri="{BB962C8B-B14F-4D97-AF65-F5344CB8AC3E}">
        <p14:creationId xmlns:p14="http://schemas.microsoft.com/office/powerpoint/2010/main" val="115152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Recovery Plan for both Snake River spring/summer-run chinook and Snake River basin steelhead was finalized in 2017.  </a:t>
            </a:r>
          </a:p>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6</a:t>
            </a:fld>
            <a:endParaRPr lang="en-US"/>
          </a:p>
        </p:txBody>
      </p:sp>
    </p:spTree>
    <p:extLst>
      <p:ext uri="{BB962C8B-B14F-4D97-AF65-F5344CB8AC3E}">
        <p14:creationId xmlns:p14="http://schemas.microsoft.com/office/powerpoint/2010/main" val="91060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taken out of the Recovery Plan, shows the Snake River ESU, along with historical habitat and migratory corridors.  </a:t>
            </a:r>
          </a:p>
          <a:p>
            <a:endParaRPr lang="en-US" dirty="0"/>
          </a:p>
          <a:p>
            <a:r>
              <a:rPr lang="en-US" dirty="0"/>
              <a:t>Achieving recovery – delisting – of the ESU is the long-term goals of the recovery plan.</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7</a:t>
            </a:fld>
            <a:endParaRPr lang="en-US"/>
          </a:p>
        </p:txBody>
      </p:sp>
    </p:spTree>
    <p:extLst>
      <p:ext uri="{BB962C8B-B14F-4D97-AF65-F5344CB8AC3E}">
        <p14:creationId xmlns:p14="http://schemas.microsoft.com/office/powerpoint/2010/main" val="72752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 out of the Recovery Plan identifies the role of hatcheries in recovery of these fish.  </a:t>
            </a:r>
          </a:p>
          <a:p>
            <a:endParaRPr lang="en-US" dirty="0"/>
          </a:p>
          <a:p>
            <a:r>
              <a:rPr lang="en-US" dirty="0"/>
              <a:t>In my mind this sums up how the LSRCP program operates with cooperation of all comanagers.</a:t>
            </a:r>
          </a:p>
          <a:p>
            <a:endParaRPr lang="en-US" dirty="0"/>
          </a:p>
          <a:p>
            <a:r>
              <a:rPr lang="en-US" dirty="0"/>
              <a:t>This also seems to sum up what this annual meeting is trying to accomplish.</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8</a:t>
            </a:fld>
            <a:endParaRPr lang="en-US"/>
          </a:p>
        </p:txBody>
      </p:sp>
    </p:spTree>
    <p:extLst>
      <p:ext uri="{BB962C8B-B14F-4D97-AF65-F5344CB8AC3E}">
        <p14:creationId xmlns:p14="http://schemas.microsoft.com/office/powerpoint/2010/main" val="76621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 out of the recovery plan identifies how NMFS views hatcheries from a threats standpoint.</a:t>
            </a:r>
          </a:p>
          <a:p>
            <a:endParaRPr lang="en-US" dirty="0"/>
          </a:p>
          <a:p>
            <a:r>
              <a:rPr lang="en-US" dirty="0"/>
              <a:t>While it says hatcheries can be a threat, they are also identified as a benefit to recovery – help bridge periods of adverse environmental conditions.  </a:t>
            </a:r>
          </a:p>
          <a:p>
            <a:endParaRPr lang="en-US" dirty="0"/>
          </a:p>
          <a:p>
            <a:r>
              <a:rPr lang="en-US" dirty="0"/>
              <a:t>These hatchery programs obviously serve multiple purposes for these fish.</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9</a:t>
            </a:fld>
            <a:endParaRPr lang="en-US"/>
          </a:p>
        </p:txBody>
      </p:sp>
    </p:spTree>
    <p:extLst>
      <p:ext uri="{BB962C8B-B14F-4D97-AF65-F5344CB8AC3E}">
        <p14:creationId xmlns:p14="http://schemas.microsoft.com/office/powerpoint/2010/main" val="292298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6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4/27/2023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584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4/27/2023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5166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4/27/2023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8256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4/27/2023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6768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4/27/2023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15460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4/27/2023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11136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4/27/2023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36928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4/27/2023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2948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4/27/2023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20595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4/27/2023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23426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9" name="Title Placeholder 1"/>
          <p:cNvSpPr>
            <a:spLocks noGrp="1"/>
          </p:cNvSpPr>
          <p:nvPr>
            <p:ph type="title"/>
          </p:nvPr>
        </p:nvSpPr>
        <p:spPr bwMode="auto">
          <a:xfrm>
            <a:off x="457200" y="1524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496F48C-90D8-4FD7-A73E-F6E668721860}" type="datetime1">
              <a:rPr lang="en-US"/>
              <a:pPr>
                <a:defRPr/>
              </a:pPr>
              <a:t>4/27/2023</a:t>
            </a:fld>
            <a:endParaRPr lang="en-US" dirty="0"/>
          </a:p>
        </p:txBody>
      </p:sp>
      <p:sp>
        <p:nvSpPr>
          <p:cNvPr id="5" name="Footer Placeholder 4"/>
          <p:cNvSpPr>
            <a:spLocks noGrp="1"/>
          </p:cNvSpPr>
          <p:nvPr>
            <p:ph type="ftr" sz="quarter" idx="3"/>
          </p:nvPr>
        </p:nvSpPr>
        <p:spPr>
          <a:xfrm>
            <a:off x="3124200" y="5562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4075"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Conserving America’s Fisheries</a:t>
            </a:r>
          </a:p>
        </p:txBody>
      </p:sp>
      <p:sp>
        <p:nvSpPr>
          <p:cNvPr id="1037" name="Rectangle 12"/>
          <p:cNvSpPr>
            <a:spLocks noChangeArrowheads="1"/>
          </p:cNvSpPr>
          <p:nvPr/>
        </p:nvSpPr>
        <p:spPr bwMode="auto">
          <a:xfrm>
            <a:off x="792163" y="6005513"/>
            <a:ext cx="380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white"/>
                </a:solidFill>
              </a:rPr>
              <a:t>U.S. Fish and Wildlife Service</a:t>
            </a:r>
          </a:p>
        </p:txBody>
      </p:sp>
      <p:sp>
        <p:nvSpPr>
          <p:cNvPr id="1038" name="Rectangle 13"/>
          <p:cNvSpPr>
            <a:spLocks noChangeArrowheads="1"/>
          </p:cNvSpPr>
          <p:nvPr/>
        </p:nvSpPr>
        <p:spPr bwMode="auto">
          <a:xfrm>
            <a:off x="792163" y="6307138"/>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8713" y="6362700"/>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urrent/title-50/part-1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ecfr.gov/current/title-50/part-227" TargetMode="External"/><Relationship Id="rId5" Type="http://schemas.openxmlformats.org/officeDocument/2006/relationships/hyperlink" Target="https://www.ecfr.gov/current/title-50/part-222" TargetMode="External"/><Relationship Id="rId4" Type="http://schemas.openxmlformats.org/officeDocument/2006/relationships/hyperlink" Target="https://www.ecfr.gov/current/title-50/part-2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71BE73F-270E-486F-86C5-B76EC8288E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52400"/>
            <a:ext cx="7315200" cy="5804621"/>
          </a:xfrm>
          <a:prstGeom prst="rect">
            <a:avLst/>
          </a:prstGeom>
        </p:spPr>
      </p:pic>
    </p:spTree>
    <p:extLst>
      <p:ext uri="{BB962C8B-B14F-4D97-AF65-F5344CB8AC3E}">
        <p14:creationId xmlns:p14="http://schemas.microsoft.com/office/powerpoint/2010/main" val="182647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6FC2-7F67-DD99-E1C8-646D43CD7862}"/>
              </a:ext>
            </a:extLst>
          </p:cNvPr>
          <p:cNvSpPr>
            <a:spLocks noGrp="1"/>
          </p:cNvSpPr>
          <p:nvPr>
            <p:ph type="title"/>
          </p:nvPr>
        </p:nvSpPr>
        <p:spPr/>
        <p:txBody>
          <a:bodyPr/>
          <a:lstStyle/>
          <a:p>
            <a:r>
              <a:rPr lang="en-US" dirty="0"/>
              <a:t>2022 5-Year Status Review</a:t>
            </a:r>
          </a:p>
        </p:txBody>
      </p:sp>
      <p:sp>
        <p:nvSpPr>
          <p:cNvPr id="3" name="Content Placeholder 2">
            <a:extLst>
              <a:ext uri="{FF2B5EF4-FFF2-40B4-BE49-F238E27FC236}">
                <a16:creationId xmlns:a16="http://schemas.microsoft.com/office/drawing/2014/main" id="{C7CD7A2F-89C6-CCD8-BF47-9C43D7AF5747}"/>
              </a:ext>
            </a:extLst>
          </p:cNvPr>
          <p:cNvSpPr>
            <a:spLocks noGrp="1"/>
          </p:cNvSpPr>
          <p:nvPr>
            <p:ph idx="1"/>
          </p:nvPr>
        </p:nvSpPr>
        <p:spPr/>
        <p:txBody>
          <a:bodyPr/>
          <a:lstStyle/>
          <a:p>
            <a:r>
              <a:rPr lang="en-US" dirty="0"/>
              <a:t>2022 5-Year Review: Snake River Spring/Summer Chinook Salmon</a:t>
            </a:r>
          </a:p>
        </p:txBody>
      </p:sp>
      <p:pic>
        <p:nvPicPr>
          <p:cNvPr id="6" name="Picture 5">
            <a:extLst>
              <a:ext uri="{FF2B5EF4-FFF2-40B4-BE49-F238E27FC236}">
                <a16:creationId xmlns:a16="http://schemas.microsoft.com/office/drawing/2014/main" id="{C6518346-D880-2400-76C8-0A9F25567706}"/>
              </a:ext>
            </a:extLst>
          </p:cNvPr>
          <p:cNvPicPr>
            <a:picLocks noChangeAspect="1"/>
          </p:cNvPicPr>
          <p:nvPr/>
        </p:nvPicPr>
        <p:blipFill>
          <a:blip r:embed="rId3"/>
          <a:stretch>
            <a:fillRect/>
          </a:stretch>
        </p:blipFill>
        <p:spPr>
          <a:xfrm>
            <a:off x="3123127" y="2098690"/>
            <a:ext cx="2897746" cy="3777419"/>
          </a:xfrm>
          <a:prstGeom prst="rect">
            <a:avLst/>
          </a:prstGeom>
        </p:spPr>
      </p:pic>
    </p:spTree>
    <p:extLst>
      <p:ext uri="{BB962C8B-B14F-4D97-AF65-F5344CB8AC3E}">
        <p14:creationId xmlns:p14="http://schemas.microsoft.com/office/powerpoint/2010/main" val="270280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6FC2-7F67-DD99-E1C8-646D43CD7862}"/>
              </a:ext>
            </a:extLst>
          </p:cNvPr>
          <p:cNvSpPr>
            <a:spLocks noGrp="1"/>
          </p:cNvSpPr>
          <p:nvPr>
            <p:ph type="title"/>
          </p:nvPr>
        </p:nvSpPr>
        <p:spPr/>
        <p:txBody>
          <a:bodyPr/>
          <a:lstStyle/>
          <a:p>
            <a:r>
              <a:rPr lang="en-US" dirty="0"/>
              <a:t>2022 5-Year Status Review</a:t>
            </a:r>
          </a:p>
        </p:txBody>
      </p:sp>
      <p:sp>
        <p:nvSpPr>
          <p:cNvPr id="3" name="Content Placeholder 2">
            <a:extLst>
              <a:ext uri="{FF2B5EF4-FFF2-40B4-BE49-F238E27FC236}">
                <a16:creationId xmlns:a16="http://schemas.microsoft.com/office/drawing/2014/main" id="{C7CD7A2F-89C6-CCD8-BF47-9C43D7AF5747}"/>
              </a:ext>
            </a:extLst>
          </p:cNvPr>
          <p:cNvSpPr>
            <a:spLocks noGrp="1"/>
          </p:cNvSpPr>
          <p:nvPr>
            <p:ph idx="1"/>
          </p:nvPr>
        </p:nvSpPr>
        <p:spPr/>
        <p:txBody>
          <a:bodyPr/>
          <a:lstStyle/>
          <a:p>
            <a:r>
              <a:rPr lang="en-US" dirty="0"/>
              <a:t>2022 5-Year Review: Snake River Spring/Summer Chinook Salmon (p. 77)</a:t>
            </a:r>
          </a:p>
        </p:txBody>
      </p:sp>
      <p:pic>
        <p:nvPicPr>
          <p:cNvPr id="5" name="Picture 4">
            <a:extLst>
              <a:ext uri="{FF2B5EF4-FFF2-40B4-BE49-F238E27FC236}">
                <a16:creationId xmlns:a16="http://schemas.microsoft.com/office/drawing/2014/main" id="{A7AE6923-EEFB-999F-153A-664CE4F4EE28}"/>
              </a:ext>
            </a:extLst>
          </p:cNvPr>
          <p:cNvPicPr>
            <a:picLocks noChangeAspect="1"/>
          </p:cNvPicPr>
          <p:nvPr/>
        </p:nvPicPr>
        <p:blipFill>
          <a:blip r:embed="rId3"/>
          <a:stretch>
            <a:fillRect/>
          </a:stretch>
        </p:blipFill>
        <p:spPr>
          <a:xfrm>
            <a:off x="950222" y="2514600"/>
            <a:ext cx="7243555" cy="2238778"/>
          </a:xfrm>
          <a:prstGeom prst="rect">
            <a:avLst/>
          </a:prstGeom>
        </p:spPr>
      </p:pic>
    </p:spTree>
    <p:extLst>
      <p:ext uri="{BB962C8B-B14F-4D97-AF65-F5344CB8AC3E}">
        <p14:creationId xmlns:p14="http://schemas.microsoft.com/office/powerpoint/2010/main" val="119673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6FC2-7F67-DD99-E1C8-646D43CD7862}"/>
              </a:ext>
            </a:extLst>
          </p:cNvPr>
          <p:cNvSpPr>
            <a:spLocks noGrp="1"/>
          </p:cNvSpPr>
          <p:nvPr>
            <p:ph type="title"/>
          </p:nvPr>
        </p:nvSpPr>
        <p:spPr/>
        <p:txBody>
          <a:bodyPr/>
          <a:lstStyle/>
          <a:p>
            <a:r>
              <a:rPr lang="en-US" dirty="0"/>
              <a:t>2022 5-Year Status Review</a:t>
            </a:r>
          </a:p>
        </p:txBody>
      </p:sp>
      <p:sp>
        <p:nvSpPr>
          <p:cNvPr id="3" name="Content Placeholder 2">
            <a:extLst>
              <a:ext uri="{FF2B5EF4-FFF2-40B4-BE49-F238E27FC236}">
                <a16:creationId xmlns:a16="http://schemas.microsoft.com/office/drawing/2014/main" id="{C7CD7A2F-89C6-CCD8-BF47-9C43D7AF5747}"/>
              </a:ext>
            </a:extLst>
          </p:cNvPr>
          <p:cNvSpPr>
            <a:spLocks noGrp="1"/>
          </p:cNvSpPr>
          <p:nvPr>
            <p:ph idx="1"/>
          </p:nvPr>
        </p:nvSpPr>
        <p:spPr/>
        <p:txBody>
          <a:bodyPr/>
          <a:lstStyle/>
          <a:p>
            <a:r>
              <a:rPr lang="en-US" dirty="0"/>
              <a:t>2022 5-Year Review: Snake River Spring/Summer Chinook Salmon (pp. 18-20)</a:t>
            </a:r>
          </a:p>
        </p:txBody>
      </p:sp>
      <p:pic>
        <p:nvPicPr>
          <p:cNvPr id="5" name="Picture 4">
            <a:extLst>
              <a:ext uri="{FF2B5EF4-FFF2-40B4-BE49-F238E27FC236}">
                <a16:creationId xmlns:a16="http://schemas.microsoft.com/office/drawing/2014/main" id="{4ED263F3-862A-6897-4EB3-A9F5903EC9E7}"/>
              </a:ext>
            </a:extLst>
          </p:cNvPr>
          <p:cNvPicPr>
            <a:picLocks noChangeAspect="1"/>
          </p:cNvPicPr>
          <p:nvPr/>
        </p:nvPicPr>
        <p:blipFill>
          <a:blip r:embed="rId3"/>
          <a:stretch>
            <a:fillRect/>
          </a:stretch>
        </p:blipFill>
        <p:spPr>
          <a:xfrm>
            <a:off x="1413130" y="2286000"/>
            <a:ext cx="6317740" cy="2975020"/>
          </a:xfrm>
          <a:prstGeom prst="rect">
            <a:avLst/>
          </a:prstGeom>
        </p:spPr>
      </p:pic>
      <p:pic>
        <p:nvPicPr>
          <p:cNvPr id="6" name="Picture 5">
            <a:extLst>
              <a:ext uri="{FF2B5EF4-FFF2-40B4-BE49-F238E27FC236}">
                <a16:creationId xmlns:a16="http://schemas.microsoft.com/office/drawing/2014/main" id="{CB28044B-8D97-5475-ECB6-76C88FDE9F9A}"/>
              </a:ext>
            </a:extLst>
          </p:cNvPr>
          <p:cNvPicPr>
            <a:picLocks noChangeAspect="1"/>
          </p:cNvPicPr>
          <p:nvPr/>
        </p:nvPicPr>
        <p:blipFill>
          <a:blip r:embed="rId4"/>
          <a:stretch>
            <a:fillRect/>
          </a:stretch>
        </p:blipFill>
        <p:spPr>
          <a:xfrm>
            <a:off x="1428370" y="2190388"/>
            <a:ext cx="6296958" cy="3070632"/>
          </a:xfrm>
          <a:prstGeom prst="rect">
            <a:avLst/>
          </a:prstGeom>
        </p:spPr>
      </p:pic>
    </p:spTree>
    <p:extLst>
      <p:ext uri="{BB962C8B-B14F-4D97-AF65-F5344CB8AC3E}">
        <p14:creationId xmlns:p14="http://schemas.microsoft.com/office/powerpoint/2010/main" val="100553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AC21-0B75-70D8-A51B-8C5997DB88D0}"/>
              </a:ext>
            </a:extLst>
          </p:cNvPr>
          <p:cNvSpPr>
            <a:spLocks noGrp="1"/>
          </p:cNvSpPr>
          <p:nvPr>
            <p:ph type="title"/>
          </p:nvPr>
        </p:nvSpPr>
        <p:spPr/>
        <p:txBody>
          <a:bodyPr/>
          <a:lstStyle/>
          <a:p>
            <a:r>
              <a:rPr lang="en-US" dirty="0"/>
              <a:t>2017 Recovery Plan Status</a:t>
            </a:r>
          </a:p>
        </p:txBody>
      </p:sp>
      <p:pic>
        <p:nvPicPr>
          <p:cNvPr id="5" name="Content Placeholder 4">
            <a:extLst>
              <a:ext uri="{FF2B5EF4-FFF2-40B4-BE49-F238E27FC236}">
                <a16:creationId xmlns:a16="http://schemas.microsoft.com/office/drawing/2014/main" id="{554E5533-75D0-C288-1870-F631BABC23F1}"/>
              </a:ext>
            </a:extLst>
          </p:cNvPr>
          <p:cNvPicPr>
            <a:picLocks noGrp="1" noChangeAspect="1"/>
          </p:cNvPicPr>
          <p:nvPr>
            <p:ph idx="1"/>
          </p:nvPr>
        </p:nvPicPr>
        <p:blipFill>
          <a:blip r:embed="rId3"/>
          <a:stretch>
            <a:fillRect/>
          </a:stretch>
        </p:blipFill>
        <p:spPr>
          <a:xfrm>
            <a:off x="1524000" y="1447800"/>
            <a:ext cx="5898524" cy="695459"/>
          </a:xfrm>
        </p:spPr>
      </p:pic>
      <p:pic>
        <p:nvPicPr>
          <p:cNvPr id="7" name="Picture 6">
            <a:extLst>
              <a:ext uri="{FF2B5EF4-FFF2-40B4-BE49-F238E27FC236}">
                <a16:creationId xmlns:a16="http://schemas.microsoft.com/office/drawing/2014/main" id="{9D3163B5-F38E-F097-4D94-0D868E67CB30}"/>
              </a:ext>
            </a:extLst>
          </p:cNvPr>
          <p:cNvPicPr>
            <a:picLocks noChangeAspect="1"/>
          </p:cNvPicPr>
          <p:nvPr/>
        </p:nvPicPr>
        <p:blipFill>
          <a:blip r:embed="rId4"/>
          <a:stretch>
            <a:fillRect/>
          </a:stretch>
        </p:blipFill>
        <p:spPr>
          <a:xfrm>
            <a:off x="1524000" y="2209800"/>
            <a:ext cx="5898524" cy="1751527"/>
          </a:xfrm>
          <a:prstGeom prst="rect">
            <a:avLst/>
          </a:prstGeom>
        </p:spPr>
      </p:pic>
    </p:spTree>
    <p:extLst>
      <p:ext uri="{BB962C8B-B14F-4D97-AF65-F5344CB8AC3E}">
        <p14:creationId xmlns:p14="http://schemas.microsoft.com/office/powerpoint/2010/main" val="291473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AC21-0B75-70D8-A51B-8C5997DB88D0}"/>
              </a:ext>
            </a:extLst>
          </p:cNvPr>
          <p:cNvSpPr>
            <a:spLocks noGrp="1"/>
          </p:cNvSpPr>
          <p:nvPr>
            <p:ph type="title"/>
          </p:nvPr>
        </p:nvSpPr>
        <p:spPr/>
        <p:txBody>
          <a:bodyPr/>
          <a:lstStyle/>
          <a:p>
            <a:r>
              <a:rPr lang="en-US" dirty="0"/>
              <a:t>2017 Recovery Plan Status</a:t>
            </a:r>
          </a:p>
        </p:txBody>
      </p:sp>
      <p:pic>
        <p:nvPicPr>
          <p:cNvPr id="5" name="Content Placeholder 4">
            <a:extLst>
              <a:ext uri="{FF2B5EF4-FFF2-40B4-BE49-F238E27FC236}">
                <a16:creationId xmlns:a16="http://schemas.microsoft.com/office/drawing/2014/main" id="{554E5533-75D0-C288-1870-F631BABC23F1}"/>
              </a:ext>
            </a:extLst>
          </p:cNvPr>
          <p:cNvPicPr>
            <a:picLocks noGrp="1" noChangeAspect="1"/>
          </p:cNvPicPr>
          <p:nvPr>
            <p:ph idx="1"/>
          </p:nvPr>
        </p:nvPicPr>
        <p:blipFill>
          <a:blip r:embed="rId3"/>
          <a:stretch>
            <a:fillRect/>
          </a:stretch>
        </p:blipFill>
        <p:spPr>
          <a:xfrm>
            <a:off x="1524000" y="1447800"/>
            <a:ext cx="5898524" cy="695459"/>
          </a:xfrm>
        </p:spPr>
      </p:pic>
      <p:pic>
        <p:nvPicPr>
          <p:cNvPr id="7" name="Picture 6">
            <a:extLst>
              <a:ext uri="{FF2B5EF4-FFF2-40B4-BE49-F238E27FC236}">
                <a16:creationId xmlns:a16="http://schemas.microsoft.com/office/drawing/2014/main" id="{9D3163B5-F38E-F097-4D94-0D868E67CB30}"/>
              </a:ext>
            </a:extLst>
          </p:cNvPr>
          <p:cNvPicPr>
            <a:picLocks noChangeAspect="1"/>
          </p:cNvPicPr>
          <p:nvPr/>
        </p:nvPicPr>
        <p:blipFill>
          <a:blip r:embed="rId4"/>
          <a:stretch>
            <a:fillRect/>
          </a:stretch>
        </p:blipFill>
        <p:spPr>
          <a:xfrm>
            <a:off x="1524000" y="2209800"/>
            <a:ext cx="5898524" cy="1751527"/>
          </a:xfrm>
          <a:prstGeom prst="rect">
            <a:avLst/>
          </a:prstGeom>
        </p:spPr>
      </p:pic>
      <p:sp>
        <p:nvSpPr>
          <p:cNvPr id="3" name="Oval 2">
            <a:extLst>
              <a:ext uri="{FF2B5EF4-FFF2-40B4-BE49-F238E27FC236}">
                <a16:creationId xmlns:a16="http://schemas.microsoft.com/office/drawing/2014/main" id="{BA4DC30B-47AA-853B-C33E-53F3FCBD3D30}"/>
              </a:ext>
            </a:extLst>
          </p:cNvPr>
          <p:cNvSpPr/>
          <p:nvPr/>
        </p:nvSpPr>
        <p:spPr>
          <a:xfrm>
            <a:off x="4876800" y="1905000"/>
            <a:ext cx="1524000" cy="2056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78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6FC2-7F67-DD99-E1C8-646D43CD7862}"/>
              </a:ext>
            </a:extLst>
          </p:cNvPr>
          <p:cNvSpPr>
            <a:spLocks noGrp="1"/>
          </p:cNvSpPr>
          <p:nvPr>
            <p:ph type="title"/>
          </p:nvPr>
        </p:nvSpPr>
        <p:spPr/>
        <p:txBody>
          <a:bodyPr/>
          <a:lstStyle/>
          <a:p>
            <a:r>
              <a:rPr lang="en-US" dirty="0"/>
              <a:t>2022 5-Year Status Review</a:t>
            </a:r>
          </a:p>
        </p:txBody>
      </p:sp>
      <p:sp>
        <p:nvSpPr>
          <p:cNvPr id="3" name="Content Placeholder 2">
            <a:extLst>
              <a:ext uri="{FF2B5EF4-FFF2-40B4-BE49-F238E27FC236}">
                <a16:creationId xmlns:a16="http://schemas.microsoft.com/office/drawing/2014/main" id="{C7CD7A2F-89C6-CCD8-BF47-9C43D7AF5747}"/>
              </a:ext>
            </a:extLst>
          </p:cNvPr>
          <p:cNvSpPr>
            <a:spLocks noGrp="1"/>
          </p:cNvSpPr>
          <p:nvPr>
            <p:ph idx="1"/>
          </p:nvPr>
        </p:nvSpPr>
        <p:spPr/>
        <p:txBody>
          <a:bodyPr/>
          <a:lstStyle/>
          <a:p>
            <a:r>
              <a:rPr lang="en-US" dirty="0"/>
              <a:t>2022 5-Year Review: Snake River Spring/Summer Chinook Salmon (pp. 35-37)</a:t>
            </a:r>
          </a:p>
        </p:txBody>
      </p:sp>
      <p:pic>
        <p:nvPicPr>
          <p:cNvPr id="6" name="Picture 5">
            <a:extLst>
              <a:ext uri="{FF2B5EF4-FFF2-40B4-BE49-F238E27FC236}">
                <a16:creationId xmlns:a16="http://schemas.microsoft.com/office/drawing/2014/main" id="{EB92EE91-8C11-9C72-90AB-FA553FCAAD6F}"/>
              </a:ext>
            </a:extLst>
          </p:cNvPr>
          <p:cNvPicPr>
            <a:picLocks noChangeAspect="1"/>
          </p:cNvPicPr>
          <p:nvPr/>
        </p:nvPicPr>
        <p:blipFill>
          <a:blip r:embed="rId3"/>
          <a:stretch>
            <a:fillRect/>
          </a:stretch>
        </p:blipFill>
        <p:spPr>
          <a:xfrm>
            <a:off x="1562100" y="2406650"/>
            <a:ext cx="6019800" cy="1003300"/>
          </a:xfrm>
          <a:prstGeom prst="rect">
            <a:avLst/>
          </a:prstGeom>
        </p:spPr>
      </p:pic>
      <p:pic>
        <p:nvPicPr>
          <p:cNvPr id="8" name="Picture 7">
            <a:extLst>
              <a:ext uri="{FF2B5EF4-FFF2-40B4-BE49-F238E27FC236}">
                <a16:creationId xmlns:a16="http://schemas.microsoft.com/office/drawing/2014/main" id="{4435AF04-2CA9-7C74-2A45-96FF41B708CC}"/>
              </a:ext>
            </a:extLst>
          </p:cNvPr>
          <p:cNvPicPr>
            <a:picLocks noChangeAspect="1"/>
          </p:cNvPicPr>
          <p:nvPr/>
        </p:nvPicPr>
        <p:blipFill>
          <a:blip r:embed="rId4"/>
          <a:stretch>
            <a:fillRect/>
          </a:stretch>
        </p:blipFill>
        <p:spPr>
          <a:xfrm>
            <a:off x="1285007" y="3822700"/>
            <a:ext cx="6573986" cy="927100"/>
          </a:xfrm>
          <a:prstGeom prst="rect">
            <a:avLst/>
          </a:prstGeom>
        </p:spPr>
      </p:pic>
    </p:spTree>
    <p:extLst>
      <p:ext uri="{BB962C8B-B14F-4D97-AF65-F5344CB8AC3E}">
        <p14:creationId xmlns:p14="http://schemas.microsoft.com/office/powerpoint/2010/main" val="364049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6FC2-7F67-DD99-E1C8-646D43CD7862}"/>
              </a:ext>
            </a:extLst>
          </p:cNvPr>
          <p:cNvSpPr>
            <a:spLocks noGrp="1"/>
          </p:cNvSpPr>
          <p:nvPr>
            <p:ph type="title"/>
          </p:nvPr>
        </p:nvSpPr>
        <p:spPr/>
        <p:txBody>
          <a:bodyPr/>
          <a:lstStyle/>
          <a:p>
            <a:r>
              <a:rPr lang="en-US" dirty="0"/>
              <a:t>2022 5-Year Status Review</a:t>
            </a:r>
          </a:p>
        </p:txBody>
      </p:sp>
      <p:sp>
        <p:nvSpPr>
          <p:cNvPr id="3" name="Content Placeholder 2">
            <a:extLst>
              <a:ext uri="{FF2B5EF4-FFF2-40B4-BE49-F238E27FC236}">
                <a16:creationId xmlns:a16="http://schemas.microsoft.com/office/drawing/2014/main" id="{C7CD7A2F-89C6-CCD8-BF47-9C43D7AF5747}"/>
              </a:ext>
            </a:extLst>
          </p:cNvPr>
          <p:cNvSpPr>
            <a:spLocks noGrp="1"/>
          </p:cNvSpPr>
          <p:nvPr>
            <p:ph idx="1"/>
          </p:nvPr>
        </p:nvSpPr>
        <p:spPr>
          <a:xfrm>
            <a:off x="498764" y="1066800"/>
            <a:ext cx="8229600" cy="4419600"/>
          </a:xfrm>
        </p:spPr>
        <p:txBody>
          <a:bodyPr/>
          <a:lstStyle/>
          <a:p>
            <a:r>
              <a:rPr lang="en-US" dirty="0"/>
              <a:t>2022 5-Year Review: Snake River Spring/Summer Chinook Salmon (p. 33)</a:t>
            </a:r>
          </a:p>
        </p:txBody>
      </p:sp>
      <p:pic>
        <p:nvPicPr>
          <p:cNvPr id="5" name="Picture 4">
            <a:extLst>
              <a:ext uri="{FF2B5EF4-FFF2-40B4-BE49-F238E27FC236}">
                <a16:creationId xmlns:a16="http://schemas.microsoft.com/office/drawing/2014/main" id="{9A12F4E1-6CCA-7B39-3D2B-0DBF3C071EA7}"/>
              </a:ext>
            </a:extLst>
          </p:cNvPr>
          <p:cNvPicPr>
            <a:picLocks noChangeAspect="1"/>
          </p:cNvPicPr>
          <p:nvPr/>
        </p:nvPicPr>
        <p:blipFill>
          <a:blip r:embed="rId3"/>
          <a:stretch>
            <a:fillRect/>
          </a:stretch>
        </p:blipFill>
        <p:spPr>
          <a:xfrm>
            <a:off x="914400" y="2199067"/>
            <a:ext cx="7315200" cy="2459865"/>
          </a:xfrm>
          <a:prstGeom prst="rect">
            <a:avLst/>
          </a:prstGeom>
        </p:spPr>
      </p:pic>
    </p:spTree>
    <p:extLst>
      <p:ext uri="{BB962C8B-B14F-4D97-AF65-F5344CB8AC3E}">
        <p14:creationId xmlns:p14="http://schemas.microsoft.com/office/powerpoint/2010/main" val="91890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5818-E3E6-0F84-6417-E4A2CE21D52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B443036-791D-EC82-7CDD-DD911787065A}"/>
              </a:ext>
            </a:extLst>
          </p:cNvPr>
          <p:cNvPicPr>
            <a:picLocks noGrp="1" noChangeAspect="1"/>
          </p:cNvPicPr>
          <p:nvPr>
            <p:ph idx="1"/>
          </p:nvPr>
        </p:nvPicPr>
        <p:blipFill>
          <a:blip r:embed="rId3"/>
          <a:stretch>
            <a:fillRect/>
          </a:stretch>
        </p:blipFill>
        <p:spPr>
          <a:xfrm>
            <a:off x="1792916" y="1066800"/>
            <a:ext cx="5558167" cy="4419600"/>
          </a:xfrm>
        </p:spPr>
      </p:pic>
    </p:spTree>
    <p:extLst>
      <p:ext uri="{BB962C8B-B14F-4D97-AF65-F5344CB8AC3E}">
        <p14:creationId xmlns:p14="http://schemas.microsoft.com/office/powerpoint/2010/main" val="74320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A9CD-1D31-3B81-7B0D-36672EF0D4FF}"/>
              </a:ext>
            </a:extLst>
          </p:cNvPr>
          <p:cNvSpPr>
            <a:spLocks noGrp="1"/>
          </p:cNvSpPr>
          <p:nvPr>
            <p:ph type="title"/>
          </p:nvPr>
        </p:nvSpPr>
        <p:spPr/>
        <p:txBody>
          <a:bodyPr/>
          <a:lstStyle/>
          <a:p>
            <a:r>
              <a:rPr lang="en-US" dirty="0"/>
              <a:t>Section 7(a)1 vs 7(a)2</a:t>
            </a:r>
          </a:p>
        </p:txBody>
      </p:sp>
      <p:sp>
        <p:nvSpPr>
          <p:cNvPr id="3" name="Content Placeholder 2">
            <a:extLst>
              <a:ext uri="{FF2B5EF4-FFF2-40B4-BE49-F238E27FC236}">
                <a16:creationId xmlns:a16="http://schemas.microsoft.com/office/drawing/2014/main" id="{DF5D7218-721A-11DF-EFD9-1884BF8F12BC}"/>
              </a:ext>
            </a:extLst>
          </p:cNvPr>
          <p:cNvSpPr>
            <a:spLocks noGrp="1"/>
          </p:cNvSpPr>
          <p:nvPr>
            <p:ph idx="1"/>
          </p:nvPr>
        </p:nvSpPr>
        <p:spPr/>
        <p:txBody>
          <a:bodyPr/>
          <a:lstStyle/>
          <a:p>
            <a:r>
              <a:rPr lang="en-US" dirty="0"/>
              <a:t>2017 NMFS </a:t>
            </a:r>
            <a:r>
              <a:rPr lang="en-US" dirty="0" err="1"/>
              <a:t>BiOp</a:t>
            </a:r>
            <a:r>
              <a:rPr lang="en-US" dirty="0"/>
              <a:t> – Four Salmon River Basin Spring/Summer Chinook Salmon Hatchery Programs in the Upper Salmon River Basin</a:t>
            </a:r>
          </a:p>
        </p:txBody>
      </p:sp>
      <p:pic>
        <p:nvPicPr>
          <p:cNvPr id="5" name="Picture 4">
            <a:extLst>
              <a:ext uri="{FF2B5EF4-FFF2-40B4-BE49-F238E27FC236}">
                <a16:creationId xmlns:a16="http://schemas.microsoft.com/office/drawing/2014/main" id="{B01DE1A9-E3D9-9504-BCAD-5BB331DFC778}"/>
              </a:ext>
            </a:extLst>
          </p:cNvPr>
          <p:cNvPicPr>
            <a:picLocks noChangeAspect="1"/>
          </p:cNvPicPr>
          <p:nvPr/>
        </p:nvPicPr>
        <p:blipFill>
          <a:blip r:embed="rId3"/>
          <a:stretch>
            <a:fillRect/>
          </a:stretch>
        </p:blipFill>
        <p:spPr>
          <a:xfrm>
            <a:off x="1532586" y="2694850"/>
            <a:ext cx="6078828" cy="3058732"/>
          </a:xfrm>
          <a:prstGeom prst="rect">
            <a:avLst/>
          </a:prstGeom>
        </p:spPr>
      </p:pic>
    </p:spTree>
    <p:extLst>
      <p:ext uri="{BB962C8B-B14F-4D97-AF65-F5344CB8AC3E}">
        <p14:creationId xmlns:p14="http://schemas.microsoft.com/office/powerpoint/2010/main" val="166301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A9CD-1D31-3B81-7B0D-36672EF0D4FF}"/>
              </a:ext>
            </a:extLst>
          </p:cNvPr>
          <p:cNvSpPr>
            <a:spLocks noGrp="1"/>
          </p:cNvSpPr>
          <p:nvPr>
            <p:ph type="title"/>
          </p:nvPr>
        </p:nvSpPr>
        <p:spPr/>
        <p:txBody>
          <a:bodyPr/>
          <a:lstStyle/>
          <a:p>
            <a:r>
              <a:rPr lang="en-US" dirty="0"/>
              <a:t>Section 7(a)1 vs 7(a)2</a:t>
            </a:r>
          </a:p>
        </p:txBody>
      </p:sp>
      <p:sp>
        <p:nvSpPr>
          <p:cNvPr id="3" name="Content Placeholder 2">
            <a:extLst>
              <a:ext uri="{FF2B5EF4-FFF2-40B4-BE49-F238E27FC236}">
                <a16:creationId xmlns:a16="http://schemas.microsoft.com/office/drawing/2014/main" id="{DF5D7218-721A-11DF-EFD9-1884BF8F12BC}"/>
              </a:ext>
            </a:extLst>
          </p:cNvPr>
          <p:cNvSpPr>
            <a:spLocks noGrp="1"/>
          </p:cNvSpPr>
          <p:nvPr>
            <p:ph idx="1"/>
          </p:nvPr>
        </p:nvSpPr>
        <p:spPr/>
        <p:txBody>
          <a:bodyPr/>
          <a:lstStyle/>
          <a:p>
            <a:pPr marL="9144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7(a)1 – Section 7(a)(1)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the Act directs Federal agencies, in consultation with and with the assistance of the Secretary of the Interior or of Commerce, as appropriate, to utilize their authorities to further the purposes of the Act by carrying out conservation programs for listed species. Such affirmative conservation programs must comply with applicable permit requirements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50 CFR parts 17</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220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222</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227</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listed species and should be coordinated with the appropriate Secretary.</a:t>
            </a:r>
          </a:p>
          <a:p>
            <a:pPr marL="9144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7(a)2 - Section 7(a)(2)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the Act requires every Federal agency, in consultation with and with the assistance of the Secretary, to insure that any action it authorizes, funds, or carries out, in the United States or upon the high seas, is not likely to jeopardize the continued existence of any listed species or results in the destruction or adverse modification of critical habitat.</a:t>
            </a:r>
          </a:p>
          <a:p>
            <a:endParaRPr lang="en-US" dirty="0"/>
          </a:p>
        </p:txBody>
      </p:sp>
    </p:spTree>
    <p:extLst>
      <p:ext uri="{BB962C8B-B14F-4D97-AF65-F5344CB8AC3E}">
        <p14:creationId xmlns:p14="http://schemas.microsoft.com/office/powerpoint/2010/main" val="405143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71BE73F-270E-486F-86C5-B76EC8288E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45689"/>
            <a:ext cx="7315200" cy="5804621"/>
          </a:xfrm>
          <a:prstGeom prst="rect">
            <a:avLst/>
          </a:prstGeom>
        </p:spPr>
      </p:pic>
      <p:sp>
        <p:nvSpPr>
          <p:cNvPr id="2" name="Oval 1">
            <a:extLst>
              <a:ext uri="{FF2B5EF4-FFF2-40B4-BE49-F238E27FC236}">
                <a16:creationId xmlns:a16="http://schemas.microsoft.com/office/drawing/2014/main" id="{D2CA3D7C-5553-D9FA-80E5-8A823EC8A033}"/>
              </a:ext>
            </a:extLst>
          </p:cNvPr>
          <p:cNvSpPr/>
          <p:nvPr/>
        </p:nvSpPr>
        <p:spPr>
          <a:xfrm>
            <a:off x="5867400" y="3810000"/>
            <a:ext cx="19812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56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A9CD-1D31-3B81-7B0D-36672EF0D4FF}"/>
              </a:ext>
            </a:extLst>
          </p:cNvPr>
          <p:cNvSpPr>
            <a:spLocks noGrp="1"/>
          </p:cNvSpPr>
          <p:nvPr>
            <p:ph type="title"/>
          </p:nvPr>
        </p:nvSpPr>
        <p:spPr/>
        <p:txBody>
          <a:bodyPr/>
          <a:lstStyle/>
          <a:p>
            <a:r>
              <a:rPr lang="en-US" dirty="0"/>
              <a:t>Section 7(a)1 vs 7(a)2</a:t>
            </a:r>
          </a:p>
        </p:txBody>
      </p:sp>
      <p:sp>
        <p:nvSpPr>
          <p:cNvPr id="3" name="Content Placeholder 2">
            <a:extLst>
              <a:ext uri="{FF2B5EF4-FFF2-40B4-BE49-F238E27FC236}">
                <a16:creationId xmlns:a16="http://schemas.microsoft.com/office/drawing/2014/main" id="{DF5D7218-721A-11DF-EFD9-1884BF8F12BC}"/>
              </a:ext>
            </a:extLst>
          </p:cNvPr>
          <p:cNvSpPr>
            <a:spLocks noGrp="1"/>
          </p:cNvSpPr>
          <p:nvPr>
            <p:ph idx="1"/>
          </p:nvPr>
        </p:nvSpPr>
        <p:spPr/>
        <p:txBody>
          <a:bodyPr/>
          <a:lstStyle/>
          <a:p>
            <a:r>
              <a:rPr lang="en-US" dirty="0"/>
              <a:t>2017 Recovery Plan (p. 45)</a:t>
            </a:r>
          </a:p>
        </p:txBody>
      </p:sp>
      <p:pic>
        <p:nvPicPr>
          <p:cNvPr id="6" name="Picture 5">
            <a:extLst>
              <a:ext uri="{FF2B5EF4-FFF2-40B4-BE49-F238E27FC236}">
                <a16:creationId xmlns:a16="http://schemas.microsoft.com/office/drawing/2014/main" id="{03EA9E87-286B-D2D2-D75A-A3D44769D26A}"/>
              </a:ext>
            </a:extLst>
          </p:cNvPr>
          <p:cNvPicPr>
            <a:picLocks noChangeAspect="1"/>
          </p:cNvPicPr>
          <p:nvPr/>
        </p:nvPicPr>
        <p:blipFill>
          <a:blip r:embed="rId3"/>
          <a:stretch>
            <a:fillRect/>
          </a:stretch>
        </p:blipFill>
        <p:spPr>
          <a:xfrm>
            <a:off x="1043189" y="2485622"/>
            <a:ext cx="6881612" cy="1839701"/>
          </a:xfrm>
          <a:prstGeom prst="rect">
            <a:avLst/>
          </a:prstGeom>
        </p:spPr>
      </p:pic>
    </p:spTree>
    <p:extLst>
      <p:ext uri="{BB962C8B-B14F-4D97-AF65-F5344CB8AC3E}">
        <p14:creationId xmlns:p14="http://schemas.microsoft.com/office/powerpoint/2010/main" val="3217303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8F8A-12D3-5151-98A7-A557E2E169EB}"/>
              </a:ext>
            </a:extLst>
          </p:cNvPr>
          <p:cNvSpPr>
            <a:spLocks noGrp="1"/>
          </p:cNvSpPr>
          <p:nvPr>
            <p:ph type="title"/>
          </p:nvPr>
        </p:nvSpPr>
        <p:spPr/>
        <p:txBody>
          <a:bodyPr/>
          <a:lstStyle/>
          <a:p>
            <a:r>
              <a:rPr lang="en-US" dirty="0"/>
              <a:t>“Options” Paper</a:t>
            </a:r>
          </a:p>
        </p:txBody>
      </p:sp>
      <p:sp>
        <p:nvSpPr>
          <p:cNvPr id="3" name="Content Placeholder 2">
            <a:extLst>
              <a:ext uri="{FF2B5EF4-FFF2-40B4-BE49-F238E27FC236}">
                <a16:creationId xmlns:a16="http://schemas.microsoft.com/office/drawing/2014/main" id="{3F54734D-E38D-F9B3-EAD3-33CA2444E955}"/>
              </a:ext>
            </a:extLst>
          </p:cNvPr>
          <p:cNvSpPr>
            <a:spLocks noGrp="1"/>
          </p:cNvSpPr>
          <p:nvPr>
            <p:ph idx="1"/>
          </p:nvPr>
        </p:nvSpPr>
        <p:spPr/>
        <p:txBody>
          <a:bodyPr/>
          <a:lstStyle/>
          <a:p>
            <a:r>
              <a:rPr lang="en-US" sz="2800" dirty="0"/>
              <a:t>Cooperatively develop a planning document that incorporates “options” to address the existing LSRCP adult return target shortage for upper Salmon spring/summer chinook.  </a:t>
            </a:r>
            <a:r>
              <a:rPr lang="en-US" sz="2800" u="sng" dirty="0"/>
              <a:t>These options may (but are not limited to) include</a:t>
            </a:r>
            <a:r>
              <a:rPr lang="en-US" sz="2800" dirty="0"/>
              <a:t>:</a:t>
            </a:r>
          </a:p>
          <a:p>
            <a:pPr lvl="1"/>
            <a:r>
              <a:rPr lang="en-US" sz="2400" dirty="0"/>
              <a:t>Infrastructure capacity</a:t>
            </a:r>
          </a:p>
          <a:p>
            <a:pPr lvl="1"/>
            <a:r>
              <a:rPr lang="en-US" sz="2400" dirty="0"/>
              <a:t>Production changes</a:t>
            </a:r>
          </a:p>
          <a:p>
            <a:pPr lvl="1"/>
            <a:r>
              <a:rPr lang="en-US" sz="2400" dirty="0"/>
              <a:t>Juvenile migratory conditions </a:t>
            </a:r>
          </a:p>
          <a:p>
            <a:pPr lvl="1"/>
            <a:r>
              <a:rPr lang="en-US" sz="2400" dirty="0"/>
              <a:t>Other options yet to be identified </a:t>
            </a:r>
          </a:p>
          <a:p>
            <a:pPr marL="457200" lvl="1" indent="0">
              <a:buNone/>
            </a:pPr>
            <a:endParaRPr lang="en-US" sz="2400" dirty="0"/>
          </a:p>
        </p:txBody>
      </p:sp>
    </p:spTree>
    <p:extLst>
      <p:ext uri="{BB962C8B-B14F-4D97-AF65-F5344CB8AC3E}">
        <p14:creationId xmlns:p14="http://schemas.microsoft.com/office/powerpoint/2010/main" val="526926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8F8A-12D3-5151-98A7-A557E2E169EB}"/>
              </a:ext>
            </a:extLst>
          </p:cNvPr>
          <p:cNvSpPr>
            <a:spLocks noGrp="1"/>
          </p:cNvSpPr>
          <p:nvPr>
            <p:ph type="title"/>
          </p:nvPr>
        </p:nvSpPr>
        <p:spPr/>
        <p:txBody>
          <a:bodyPr/>
          <a:lstStyle/>
          <a:p>
            <a:r>
              <a:rPr lang="en-US" dirty="0"/>
              <a:t>“Options” Paper</a:t>
            </a:r>
          </a:p>
        </p:txBody>
      </p:sp>
      <p:sp>
        <p:nvSpPr>
          <p:cNvPr id="3" name="Content Placeholder 2">
            <a:extLst>
              <a:ext uri="{FF2B5EF4-FFF2-40B4-BE49-F238E27FC236}">
                <a16:creationId xmlns:a16="http://schemas.microsoft.com/office/drawing/2014/main" id="{3F54734D-E38D-F9B3-EAD3-33CA2444E955}"/>
              </a:ext>
            </a:extLst>
          </p:cNvPr>
          <p:cNvSpPr>
            <a:spLocks noGrp="1"/>
          </p:cNvSpPr>
          <p:nvPr>
            <p:ph idx="1"/>
          </p:nvPr>
        </p:nvSpPr>
        <p:spPr/>
        <p:txBody>
          <a:bodyPr/>
          <a:lstStyle/>
          <a:p>
            <a:r>
              <a:rPr lang="en-US" sz="2800" dirty="0"/>
              <a:t>Coordinate with NMFS during development for future consultation requirements </a:t>
            </a:r>
          </a:p>
          <a:p>
            <a:r>
              <a:rPr lang="en-US" sz="2800" dirty="0"/>
              <a:t>Identify, early on, what can be left on the table and what should be removed/revised</a:t>
            </a:r>
          </a:p>
          <a:p>
            <a:endParaRPr lang="en-US" sz="2800" dirty="0"/>
          </a:p>
        </p:txBody>
      </p:sp>
    </p:spTree>
    <p:extLst>
      <p:ext uri="{BB962C8B-B14F-4D97-AF65-F5344CB8AC3E}">
        <p14:creationId xmlns:p14="http://schemas.microsoft.com/office/powerpoint/2010/main" val="69273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80999" y="128143"/>
            <a:ext cx="8229600" cy="914400"/>
          </a:xfrm>
        </p:spPr>
        <p:txBody>
          <a:bodyPr/>
          <a:lstStyle/>
          <a:p>
            <a:pPr eaLnBrk="1" hangingPunct="1"/>
            <a:r>
              <a:rPr lang="en-US" altLang="en-US" sz="4400" dirty="0"/>
              <a:t>Lower Snake River Compensation Plan Program</a:t>
            </a:r>
          </a:p>
        </p:txBody>
      </p:sp>
      <p:pic>
        <p:nvPicPr>
          <p:cNvPr id="12" name="Picture 13" descr="LSRCP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9782" y="1397355"/>
            <a:ext cx="2972032" cy="3492558"/>
          </a:xfrm>
          <a:prstGeom prst="rect">
            <a:avLst/>
          </a:prstGeom>
          <a:noFill/>
        </p:spPr>
      </p:pic>
      <p:pic>
        <p:nvPicPr>
          <p:cNvPr id="13" name="Picture 15" descr="NPT_fisher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143000"/>
            <a:ext cx="884237" cy="914400"/>
          </a:xfrm>
          <a:prstGeom prst="rect">
            <a:avLst/>
          </a:prstGeom>
          <a:noFill/>
        </p:spPr>
      </p:pic>
      <p:pic>
        <p:nvPicPr>
          <p:cNvPr id="14" name="Picture 12" descr="Idaho Fish and Gam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8196" y="2324300"/>
            <a:ext cx="896938" cy="990600"/>
          </a:xfrm>
          <a:prstGeom prst="rect">
            <a:avLst/>
          </a:prstGeom>
          <a:noFill/>
        </p:spPr>
      </p:pic>
      <p:pic>
        <p:nvPicPr>
          <p:cNvPr id="15" name="Picture 16" descr="Oregon Fish and Wildlife LogoGreen"/>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0421" y="3581800"/>
            <a:ext cx="852488" cy="1066800"/>
          </a:xfrm>
          <a:prstGeom prst="rect">
            <a:avLst/>
          </a:prstGeom>
          <a:noFill/>
        </p:spPr>
      </p:pic>
      <p:pic>
        <p:nvPicPr>
          <p:cNvPr id="16" name="Picture 22" descr="us fish and wildlife(format change to JPEG High Quality)"/>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4961" y="5074508"/>
            <a:ext cx="701675" cy="838200"/>
          </a:xfrm>
          <a:prstGeom prst="rect">
            <a:avLst/>
          </a:prstGeom>
          <a:noFill/>
        </p:spPr>
      </p:pic>
      <p:pic>
        <p:nvPicPr>
          <p:cNvPr id="17" name="Picture 23" descr="Washington Fish And Wildlife"/>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6615" y="1066800"/>
            <a:ext cx="800100" cy="990600"/>
          </a:xfrm>
          <a:prstGeom prst="rect">
            <a:avLst/>
          </a:prstGeom>
          <a:noFill/>
        </p:spPr>
      </p:pic>
      <p:pic>
        <p:nvPicPr>
          <p:cNvPr id="18" name="Picture 19" descr="ShoBanLogo"/>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318" y="2405702"/>
            <a:ext cx="965200" cy="990600"/>
          </a:xfrm>
          <a:prstGeom prst="rect">
            <a:avLst/>
          </a:prstGeom>
          <a:noFill/>
        </p:spPr>
      </p:pic>
      <p:pic>
        <p:nvPicPr>
          <p:cNvPr id="19" name="Picture 20" descr="umatilla tribe logo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218" y="3744605"/>
            <a:ext cx="1295400" cy="949325"/>
          </a:xfrm>
          <a:prstGeom prst="rect">
            <a:avLst/>
          </a:prstGeom>
          <a:noFill/>
        </p:spPr>
      </p:pic>
      <p:pic>
        <p:nvPicPr>
          <p:cNvPr id="20" name="Picture 11" descr="Bonneville Power AdminLogo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5463" y="5053076"/>
            <a:ext cx="990600" cy="787400"/>
          </a:xfrm>
          <a:prstGeom prst="rect">
            <a:avLst/>
          </a:prstGeom>
          <a:noFill/>
        </p:spPr>
      </p:pic>
      <p:pic>
        <p:nvPicPr>
          <p:cNvPr id="21" name="Picture 17" descr="PSMFC_Logo_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75339" y="5053076"/>
            <a:ext cx="938213" cy="881063"/>
          </a:xfrm>
          <a:prstGeom prst="rect">
            <a:avLst/>
          </a:prstGeom>
          <a:noFill/>
        </p:spPr>
      </p:pic>
      <p:pic>
        <p:nvPicPr>
          <p:cNvPr id="22" name="Picture 14" descr="NOAA Logo"/>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4378" y="5017357"/>
            <a:ext cx="922337" cy="909638"/>
          </a:xfrm>
          <a:prstGeom prst="rect">
            <a:avLst/>
          </a:prstGeom>
          <a:noFill/>
        </p:spPr>
      </p:pic>
      <p:pic>
        <p:nvPicPr>
          <p:cNvPr id="23" name="Picture 21" descr="US Army Corp of Engineers"/>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614" y="4974494"/>
            <a:ext cx="1295400" cy="9953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6FC2-7F67-DD99-E1C8-646D43CD7862}"/>
              </a:ext>
            </a:extLst>
          </p:cNvPr>
          <p:cNvSpPr>
            <a:spLocks noGrp="1"/>
          </p:cNvSpPr>
          <p:nvPr>
            <p:ph type="title"/>
          </p:nvPr>
        </p:nvSpPr>
        <p:spPr/>
        <p:txBody>
          <a:bodyPr/>
          <a:lstStyle/>
          <a:p>
            <a:r>
              <a:rPr lang="en-US" dirty="0"/>
              <a:t>2022 5-Year Status Review</a:t>
            </a:r>
          </a:p>
        </p:txBody>
      </p:sp>
      <p:sp>
        <p:nvSpPr>
          <p:cNvPr id="3" name="Content Placeholder 2">
            <a:extLst>
              <a:ext uri="{FF2B5EF4-FFF2-40B4-BE49-F238E27FC236}">
                <a16:creationId xmlns:a16="http://schemas.microsoft.com/office/drawing/2014/main" id="{C7CD7A2F-89C6-CCD8-BF47-9C43D7AF5747}"/>
              </a:ext>
            </a:extLst>
          </p:cNvPr>
          <p:cNvSpPr>
            <a:spLocks noGrp="1"/>
          </p:cNvSpPr>
          <p:nvPr>
            <p:ph idx="1"/>
          </p:nvPr>
        </p:nvSpPr>
        <p:spPr/>
        <p:txBody>
          <a:bodyPr/>
          <a:lstStyle/>
          <a:p>
            <a:r>
              <a:rPr lang="en-US" dirty="0"/>
              <a:t>2022 5-Year Review: Snake River Spring/Summer Chinook Salmon (pp. 18-20)</a:t>
            </a:r>
          </a:p>
        </p:txBody>
      </p:sp>
      <p:pic>
        <p:nvPicPr>
          <p:cNvPr id="5" name="Picture 4">
            <a:extLst>
              <a:ext uri="{FF2B5EF4-FFF2-40B4-BE49-F238E27FC236}">
                <a16:creationId xmlns:a16="http://schemas.microsoft.com/office/drawing/2014/main" id="{4ED263F3-862A-6897-4EB3-A9F5903EC9E7}"/>
              </a:ext>
            </a:extLst>
          </p:cNvPr>
          <p:cNvPicPr>
            <a:picLocks noChangeAspect="1"/>
          </p:cNvPicPr>
          <p:nvPr/>
        </p:nvPicPr>
        <p:blipFill>
          <a:blip r:embed="rId3"/>
          <a:stretch>
            <a:fillRect/>
          </a:stretch>
        </p:blipFill>
        <p:spPr>
          <a:xfrm>
            <a:off x="1413130" y="2286000"/>
            <a:ext cx="6317740" cy="2975020"/>
          </a:xfrm>
          <a:prstGeom prst="rect">
            <a:avLst/>
          </a:prstGeom>
        </p:spPr>
      </p:pic>
    </p:spTree>
    <p:extLst>
      <p:ext uri="{BB962C8B-B14F-4D97-AF65-F5344CB8AC3E}">
        <p14:creationId xmlns:p14="http://schemas.microsoft.com/office/powerpoint/2010/main" val="70981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7532-AB06-2383-7982-112AB5033F91}"/>
              </a:ext>
            </a:extLst>
          </p:cNvPr>
          <p:cNvSpPr>
            <a:spLocks noGrp="1"/>
          </p:cNvSpPr>
          <p:nvPr>
            <p:ph type="title"/>
          </p:nvPr>
        </p:nvSpPr>
        <p:spPr/>
        <p:txBody>
          <a:bodyPr/>
          <a:lstStyle/>
          <a:p>
            <a:r>
              <a:rPr lang="en-US" dirty="0"/>
              <a:t>Recovery Plan</a:t>
            </a:r>
          </a:p>
        </p:txBody>
      </p:sp>
      <p:sp>
        <p:nvSpPr>
          <p:cNvPr id="3" name="Content Placeholder 2">
            <a:extLst>
              <a:ext uri="{FF2B5EF4-FFF2-40B4-BE49-F238E27FC236}">
                <a16:creationId xmlns:a16="http://schemas.microsoft.com/office/drawing/2014/main" id="{39F4AF99-9BE0-5B16-B10A-F149FC07E689}"/>
              </a:ext>
            </a:extLst>
          </p:cNvPr>
          <p:cNvSpPr>
            <a:spLocks noGrp="1"/>
          </p:cNvSpPr>
          <p:nvPr>
            <p:ph idx="1"/>
          </p:nvPr>
        </p:nvSpPr>
        <p:spPr/>
        <p:txBody>
          <a:bodyPr/>
          <a:lstStyle/>
          <a:p>
            <a:r>
              <a:rPr lang="en-US" dirty="0"/>
              <a:t>2017 Snake River </a:t>
            </a:r>
            <a:r>
              <a:rPr lang="en-US" dirty="0" err="1"/>
              <a:t>Spr</a:t>
            </a:r>
            <a:r>
              <a:rPr lang="en-US" dirty="0"/>
              <a:t>/Sum Chinook Recovery Plan (p. 53)</a:t>
            </a:r>
          </a:p>
          <a:p>
            <a:endParaRPr lang="en-US" dirty="0"/>
          </a:p>
        </p:txBody>
      </p:sp>
      <p:pic>
        <p:nvPicPr>
          <p:cNvPr id="5" name="Picture 4">
            <a:extLst>
              <a:ext uri="{FF2B5EF4-FFF2-40B4-BE49-F238E27FC236}">
                <a16:creationId xmlns:a16="http://schemas.microsoft.com/office/drawing/2014/main" id="{76560408-DDE7-A8A1-B7B5-F12F9218831A}"/>
              </a:ext>
            </a:extLst>
          </p:cNvPr>
          <p:cNvPicPr>
            <a:picLocks noChangeAspect="1"/>
          </p:cNvPicPr>
          <p:nvPr/>
        </p:nvPicPr>
        <p:blipFill>
          <a:blip r:embed="rId3"/>
          <a:stretch>
            <a:fillRect/>
          </a:stretch>
        </p:blipFill>
        <p:spPr>
          <a:xfrm>
            <a:off x="2265302" y="2133600"/>
            <a:ext cx="4364098" cy="3811680"/>
          </a:xfrm>
          <a:prstGeom prst="rect">
            <a:avLst/>
          </a:prstGeom>
        </p:spPr>
      </p:pic>
    </p:spTree>
    <p:extLst>
      <p:ext uri="{BB962C8B-B14F-4D97-AF65-F5344CB8AC3E}">
        <p14:creationId xmlns:p14="http://schemas.microsoft.com/office/powerpoint/2010/main" val="968418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069F-DECD-4044-A9FE-7D0B1ABAA1BE}"/>
              </a:ext>
            </a:extLst>
          </p:cNvPr>
          <p:cNvSpPr>
            <a:spLocks noGrp="1"/>
          </p:cNvSpPr>
          <p:nvPr>
            <p:ph type="title"/>
          </p:nvPr>
        </p:nvSpPr>
        <p:spPr/>
        <p:txBody>
          <a:bodyPr/>
          <a:lstStyle/>
          <a:p>
            <a:r>
              <a:rPr lang="en-US" dirty="0"/>
              <a:t>Average by Basin</a:t>
            </a:r>
          </a:p>
        </p:txBody>
      </p:sp>
      <p:sp>
        <p:nvSpPr>
          <p:cNvPr id="5" name="Content Placeholder 4">
            <a:extLst>
              <a:ext uri="{FF2B5EF4-FFF2-40B4-BE49-F238E27FC236}">
                <a16:creationId xmlns:a16="http://schemas.microsoft.com/office/drawing/2014/main" id="{E3DC9D3D-3540-49F6-8DC8-14B3B2A5E5CD}"/>
              </a:ext>
            </a:extLst>
          </p:cNvPr>
          <p:cNvSpPr>
            <a:spLocks noGrp="1"/>
          </p:cNvSpPr>
          <p:nvPr>
            <p:ph idx="1"/>
          </p:nvPr>
        </p:nvSpPr>
        <p:spPr/>
        <p:txBody>
          <a:bodyPr/>
          <a:lstStyle/>
          <a:p>
            <a:endParaRPr lang="en-US"/>
          </a:p>
        </p:txBody>
      </p:sp>
      <p:graphicFrame>
        <p:nvGraphicFramePr>
          <p:cNvPr id="7" name="Chart 6">
            <a:extLst>
              <a:ext uri="{FF2B5EF4-FFF2-40B4-BE49-F238E27FC236}">
                <a16:creationId xmlns:a16="http://schemas.microsoft.com/office/drawing/2014/main" id="{965A02CD-1C17-4A13-B533-B65F87FA5737}"/>
              </a:ext>
            </a:extLst>
          </p:cNvPr>
          <p:cNvGraphicFramePr>
            <a:graphicFrameLocks/>
          </p:cNvGraphicFramePr>
          <p:nvPr/>
        </p:nvGraphicFramePr>
        <p:xfrm>
          <a:off x="457200" y="10668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810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8B2F-82A2-5F53-7C0C-FAB189AA39F3}"/>
              </a:ext>
            </a:extLst>
          </p:cNvPr>
          <p:cNvSpPr>
            <a:spLocks noGrp="1"/>
          </p:cNvSpPr>
          <p:nvPr>
            <p:ph type="title"/>
          </p:nvPr>
        </p:nvSpPr>
        <p:spPr/>
        <p:txBody>
          <a:bodyPr/>
          <a:lstStyle/>
          <a:p>
            <a:r>
              <a:rPr lang="en-US" dirty="0"/>
              <a:t>2022 5-Year Status Review</a:t>
            </a:r>
          </a:p>
        </p:txBody>
      </p:sp>
      <p:sp>
        <p:nvSpPr>
          <p:cNvPr id="3" name="Content Placeholder 2">
            <a:extLst>
              <a:ext uri="{FF2B5EF4-FFF2-40B4-BE49-F238E27FC236}">
                <a16:creationId xmlns:a16="http://schemas.microsoft.com/office/drawing/2014/main" id="{4854E1D1-15CA-7C31-7591-E65F09833F3B}"/>
              </a:ext>
            </a:extLst>
          </p:cNvPr>
          <p:cNvSpPr>
            <a:spLocks noGrp="1"/>
          </p:cNvSpPr>
          <p:nvPr>
            <p:ph idx="1"/>
          </p:nvPr>
        </p:nvSpPr>
        <p:spPr/>
        <p:txBody>
          <a:bodyPr/>
          <a:lstStyle/>
          <a:p>
            <a:r>
              <a:rPr lang="en-US" dirty="0"/>
              <a:t>2022 5-Year Review: Snake River Spring/Summer Chinook Salmon (p. 27)</a:t>
            </a:r>
          </a:p>
          <a:p>
            <a:endParaRPr lang="en-US" dirty="0"/>
          </a:p>
        </p:txBody>
      </p:sp>
      <p:pic>
        <p:nvPicPr>
          <p:cNvPr id="5" name="Picture 4">
            <a:extLst>
              <a:ext uri="{FF2B5EF4-FFF2-40B4-BE49-F238E27FC236}">
                <a16:creationId xmlns:a16="http://schemas.microsoft.com/office/drawing/2014/main" id="{71A8BC61-E498-818B-F331-A677377DC5BF}"/>
              </a:ext>
            </a:extLst>
          </p:cNvPr>
          <p:cNvPicPr>
            <a:picLocks noChangeAspect="1"/>
          </p:cNvPicPr>
          <p:nvPr/>
        </p:nvPicPr>
        <p:blipFill>
          <a:blip r:embed="rId2"/>
          <a:stretch>
            <a:fillRect/>
          </a:stretch>
        </p:blipFill>
        <p:spPr>
          <a:xfrm>
            <a:off x="837127" y="2121794"/>
            <a:ext cx="7469746" cy="2614411"/>
          </a:xfrm>
          <a:prstGeom prst="rect">
            <a:avLst/>
          </a:prstGeom>
        </p:spPr>
      </p:pic>
    </p:spTree>
    <p:extLst>
      <p:ext uri="{BB962C8B-B14F-4D97-AF65-F5344CB8AC3E}">
        <p14:creationId xmlns:p14="http://schemas.microsoft.com/office/powerpoint/2010/main" val="291903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89C4-6D5B-B528-AC2F-1DE99E91FCF3}"/>
              </a:ext>
            </a:extLst>
          </p:cNvPr>
          <p:cNvSpPr>
            <a:spLocks noGrp="1"/>
          </p:cNvSpPr>
          <p:nvPr>
            <p:ph type="title"/>
          </p:nvPr>
        </p:nvSpPr>
        <p:spPr/>
        <p:txBody>
          <a:bodyPr/>
          <a:lstStyle/>
          <a:p>
            <a:r>
              <a:rPr lang="en-US" dirty="0"/>
              <a:t>Recovery Plan</a:t>
            </a:r>
          </a:p>
        </p:txBody>
      </p:sp>
      <p:sp>
        <p:nvSpPr>
          <p:cNvPr id="3" name="Content Placeholder 2">
            <a:extLst>
              <a:ext uri="{FF2B5EF4-FFF2-40B4-BE49-F238E27FC236}">
                <a16:creationId xmlns:a16="http://schemas.microsoft.com/office/drawing/2014/main" id="{B18524BF-D656-729B-4FAF-6B7EED0DF166}"/>
              </a:ext>
            </a:extLst>
          </p:cNvPr>
          <p:cNvSpPr>
            <a:spLocks noGrp="1"/>
          </p:cNvSpPr>
          <p:nvPr>
            <p:ph idx="1"/>
          </p:nvPr>
        </p:nvSpPr>
        <p:spPr/>
        <p:txBody>
          <a:bodyPr/>
          <a:lstStyle/>
          <a:p>
            <a:r>
              <a:rPr lang="en-US" dirty="0"/>
              <a:t>p. 155</a:t>
            </a:r>
          </a:p>
          <a:p>
            <a:endParaRPr lang="en-US" dirty="0"/>
          </a:p>
        </p:txBody>
      </p:sp>
      <p:pic>
        <p:nvPicPr>
          <p:cNvPr id="9" name="Picture 8">
            <a:extLst>
              <a:ext uri="{FF2B5EF4-FFF2-40B4-BE49-F238E27FC236}">
                <a16:creationId xmlns:a16="http://schemas.microsoft.com/office/drawing/2014/main" id="{1D110F72-9AE4-A961-2BB1-578E4F2B9BFE}"/>
              </a:ext>
            </a:extLst>
          </p:cNvPr>
          <p:cNvPicPr>
            <a:picLocks noChangeAspect="1"/>
          </p:cNvPicPr>
          <p:nvPr/>
        </p:nvPicPr>
        <p:blipFill>
          <a:blip r:embed="rId3"/>
          <a:stretch>
            <a:fillRect/>
          </a:stretch>
        </p:blipFill>
        <p:spPr>
          <a:xfrm>
            <a:off x="1098618" y="2057400"/>
            <a:ext cx="6946763" cy="1888809"/>
          </a:xfrm>
          <a:prstGeom prst="rect">
            <a:avLst/>
          </a:prstGeom>
        </p:spPr>
      </p:pic>
    </p:spTree>
    <p:extLst>
      <p:ext uri="{BB962C8B-B14F-4D97-AF65-F5344CB8AC3E}">
        <p14:creationId xmlns:p14="http://schemas.microsoft.com/office/powerpoint/2010/main" val="90914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76634" y="2178722"/>
          <a:ext cx="5981310" cy="2978946"/>
        </p:xfrm>
        <a:graphic>
          <a:graphicData uri="http://schemas.openxmlformats.org/drawingml/2006/table">
            <a:tbl>
              <a:tblPr firstRow="1" firstCol="1" bandRow="1"/>
              <a:tblGrid>
                <a:gridCol w="1516224">
                  <a:extLst>
                    <a:ext uri="{9D8B030D-6E8A-4147-A177-3AD203B41FA5}">
                      <a16:colId xmlns:a16="http://schemas.microsoft.com/office/drawing/2014/main" val="3518887331"/>
                    </a:ext>
                  </a:extLst>
                </a:gridCol>
                <a:gridCol w="950295">
                  <a:extLst>
                    <a:ext uri="{9D8B030D-6E8A-4147-A177-3AD203B41FA5}">
                      <a16:colId xmlns:a16="http://schemas.microsoft.com/office/drawing/2014/main" val="1207750716"/>
                    </a:ext>
                  </a:extLst>
                </a:gridCol>
                <a:gridCol w="1171597">
                  <a:extLst>
                    <a:ext uri="{9D8B030D-6E8A-4147-A177-3AD203B41FA5}">
                      <a16:colId xmlns:a16="http://schemas.microsoft.com/office/drawing/2014/main" val="3328991408"/>
                    </a:ext>
                  </a:extLst>
                </a:gridCol>
                <a:gridCol w="1109934">
                  <a:extLst>
                    <a:ext uri="{9D8B030D-6E8A-4147-A177-3AD203B41FA5}">
                      <a16:colId xmlns:a16="http://schemas.microsoft.com/office/drawing/2014/main" val="2038821359"/>
                    </a:ext>
                  </a:extLst>
                </a:gridCol>
                <a:gridCol w="1233260">
                  <a:extLst>
                    <a:ext uri="{9D8B030D-6E8A-4147-A177-3AD203B41FA5}">
                      <a16:colId xmlns:a16="http://schemas.microsoft.com/office/drawing/2014/main" val="207679173"/>
                    </a:ext>
                  </a:extLst>
                </a:gridCol>
              </a:tblGrid>
              <a:tr h="573545">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Fall Chinook Salmon (1958)</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Spring-Summer Chinook Salmon (1957)</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Steelhead Trout (1962-63)</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Trout </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540352"/>
                  </a:ext>
                </a:extLst>
              </a:tr>
              <a:tr h="335609">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McNary Dam Count</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97,500</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222,100</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172,600</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24820773"/>
                  </a:ext>
                </a:extLst>
              </a:tr>
              <a:tr h="764727">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Ice Harbor Dam Maximum Percent Passage (1962-67)</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33.5%</a:t>
                      </a:r>
                    </a:p>
                  </a:txBody>
                  <a:tcPr marL="51435" marR="51435" marT="0" marB="0">
                    <a:lnL>
                      <a:noFill/>
                    </a:lnL>
                    <a:lnR>
                      <a:noFill/>
                    </a:lnR>
                    <a:lnT>
                      <a:noFill/>
                    </a:lnT>
                    <a:lnB>
                      <a:noFill/>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55%</a:t>
                      </a:r>
                    </a:p>
                  </a:txBody>
                  <a:tcPr marL="51435" marR="51435" marT="0" marB="0">
                    <a:lnL>
                      <a:noFill/>
                    </a:lnL>
                    <a:lnR>
                      <a:noFill/>
                    </a:lnR>
                    <a:lnT>
                      <a:noFill/>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66.5%</a:t>
                      </a:r>
                    </a:p>
                  </a:txBody>
                  <a:tcPr marL="51435" marR="51435" marT="0" marB="0">
                    <a:lnL>
                      <a:noFill/>
                    </a:lnL>
                    <a:lnR>
                      <a:noFill/>
                    </a:lnR>
                    <a:lnT>
                      <a:noFill/>
                    </a:lnT>
                    <a:lnB>
                      <a:noFill/>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extLst>
                  <a:ext uri="{0D108BD9-81ED-4DB2-BD59-A6C34878D82A}">
                    <a16:rowId xmlns:a16="http://schemas.microsoft.com/office/drawing/2014/main" val="1811089054"/>
                  </a:ext>
                </a:extLst>
              </a:tr>
              <a:tr h="573545">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Estimated Snake River Pre-Project Run</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32,663</a:t>
                      </a:r>
                    </a:p>
                  </a:txBody>
                  <a:tcPr marL="51435" marR="51435" marT="0" marB="0">
                    <a:lnL>
                      <a:noFill/>
                    </a:lnL>
                    <a:lnR>
                      <a:noFill/>
                    </a:lnR>
                    <a:lnT>
                      <a:noFill/>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122,200</a:t>
                      </a:r>
                    </a:p>
                  </a:txBody>
                  <a:tcPr marL="51435" marR="51435" marT="0" marB="0">
                    <a:lnL>
                      <a:noFill/>
                    </a:lnL>
                    <a:lnR>
                      <a:noFill/>
                    </a:lnR>
                    <a:lnT>
                      <a:noFill/>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114,800</a:t>
                      </a:r>
                    </a:p>
                  </a:txBody>
                  <a:tcPr marL="51435" marR="51435" marT="0" marB="0">
                    <a:lnL>
                      <a:noFill/>
                    </a:lnL>
                    <a:lnR>
                      <a:noFill/>
                    </a:lnR>
                    <a:lnT>
                      <a:noFill/>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extLst>
                  <a:ext uri="{0D108BD9-81ED-4DB2-BD59-A6C34878D82A}">
                    <a16:rowId xmlns:a16="http://schemas.microsoft.com/office/drawing/2014/main" val="3205089082"/>
                  </a:ext>
                </a:extLst>
              </a:tr>
              <a:tr h="731520">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Lower Snake River Compensation Goals</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18,300</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58,700</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55,100</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86,000 pounds into local waters (WA-79,800, ID-6,200).</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469188"/>
                  </a:ext>
                </a:extLst>
              </a:tr>
            </a:tbl>
          </a:graphicData>
        </a:graphic>
      </p:graphicFrame>
      <p:sp>
        <p:nvSpPr>
          <p:cNvPr id="3" name="Rectangle 1"/>
          <p:cNvSpPr>
            <a:spLocks noChangeArrowheads="1"/>
          </p:cNvSpPr>
          <p:nvPr/>
        </p:nvSpPr>
        <p:spPr bwMode="auto">
          <a:xfrm>
            <a:off x="933253" y="1001477"/>
            <a:ext cx="7102362"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200" dirty="0">
                <a:latin typeface="Arial" panose="020B0604020202020204" pitchFamily="34" charset="0"/>
                <a:ea typeface="Times New Roman" panose="02020603050405020304" pitchFamily="18" charset="0"/>
                <a:cs typeface="Times New Roman" panose="02020603050405020304" pitchFamily="18" charset="0"/>
              </a:rPr>
              <a:t>Table 1.  Computation of Lower Snake River Compensation Measures from COE (1975) and modified from </a:t>
            </a:r>
            <a:r>
              <a:rPr lang="en-US" altLang="en-US" sz="1200" dirty="0" err="1">
                <a:latin typeface="Arial" panose="020B0604020202020204" pitchFamily="34" charset="0"/>
                <a:ea typeface="Times New Roman" panose="02020603050405020304" pitchFamily="18" charset="0"/>
                <a:cs typeface="Times New Roman" panose="02020603050405020304" pitchFamily="18" charset="0"/>
              </a:rPr>
              <a:t>Herrig</a:t>
            </a:r>
            <a:r>
              <a:rPr lang="en-US" altLang="en-US" sz="1200" dirty="0">
                <a:latin typeface="Arial" panose="020B0604020202020204" pitchFamily="34" charset="0"/>
                <a:ea typeface="Times New Roman" panose="02020603050405020304" pitchFamily="18" charset="0"/>
                <a:cs typeface="Times New Roman" panose="02020603050405020304" pitchFamily="18" charset="0"/>
              </a:rPr>
              <a:t> (1990) to include trout.  Year, or years, of maximum counts at McNary Dam between 1954-67 are provided in parentheses.  Trout mitigation was specific to the State of Washington for lost fishing opportunity due to inundation from the projects.  A higher percent passage (68%) for fall Chinook salmon was observed during the passage period but was discounted by the fisheries agencies (</a:t>
            </a:r>
            <a:r>
              <a:rPr lang="en-US" altLang="en-US" sz="1200" dirty="0" err="1">
                <a:latin typeface="Arial" panose="020B0604020202020204" pitchFamily="34" charset="0"/>
                <a:ea typeface="Times New Roman" panose="02020603050405020304" pitchFamily="18" charset="0"/>
                <a:cs typeface="Times New Roman" panose="02020603050405020304" pitchFamily="18" charset="0"/>
              </a:rPr>
              <a:t>Herrig</a:t>
            </a:r>
            <a:r>
              <a:rPr lang="en-US" altLang="en-US" sz="1200" dirty="0">
                <a:latin typeface="Arial" panose="020B0604020202020204" pitchFamily="34" charset="0"/>
                <a:ea typeface="Times New Roman" panose="02020603050405020304" pitchFamily="18" charset="0"/>
                <a:cs typeface="Times New Roman" panose="02020603050405020304" pitchFamily="18" charset="0"/>
              </a:rPr>
              <a:t> 1990).  </a:t>
            </a:r>
            <a:endParaRPr lang="en-US" altLang="en-US" sz="1200" dirty="0">
              <a:latin typeface="Arial" panose="020B0604020202020204" pitchFamily="34" charset="0"/>
            </a:endParaRPr>
          </a:p>
        </p:txBody>
      </p:sp>
      <p:sp>
        <p:nvSpPr>
          <p:cNvPr id="4" name="Rectangle 3">
            <a:extLst>
              <a:ext uri="{FF2B5EF4-FFF2-40B4-BE49-F238E27FC236}">
                <a16:creationId xmlns:a16="http://schemas.microsoft.com/office/drawing/2014/main" id="{A8C45C95-63CE-4E91-B4E9-942977CA3421}"/>
              </a:ext>
            </a:extLst>
          </p:cNvPr>
          <p:cNvSpPr/>
          <p:nvPr/>
        </p:nvSpPr>
        <p:spPr>
          <a:xfrm>
            <a:off x="4038600" y="2094886"/>
            <a:ext cx="1219200" cy="3219925"/>
          </a:xfrm>
          <a:prstGeom prst="rect">
            <a:avLst/>
          </a:prstGeom>
          <a:solidFill>
            <a:srgbClr val="FF000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29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069F-DECD-4044-A9FE-7D0B1ABAA1BE}"/>
              </a:ext>
            </a:extLst>
          </p:cNvPr>
          <p:cNvSpPr>
            <a:spLocks noGrp="1"/>
          </p:cNvSpPr>
          <p:nvPr>
            <p:ph type="title"/>
          </p:nvPr>
        </p:nvSpPr>
        <p:spPr/>
        <p:txBody>
          <a:bodyPr/>
          <a:lstStyle/>
          <a:p>
            <a:r>
              <a:rPr lang="en-US" dirty="0"/>
              <a:t>Average by Basin</a:t>
            </a:r>
          </a:p>
        </p:txBody>
      </p:sp>
      <p:graphicFrame>
        <p:nvGraphicFramePr>
          <p:cNvPr id="4" name="Content Placeholder 3">
            <a:extLst>
              <a:ext uri="{FF2B5EF4-FFF2-40B4-BE49-F238E27FC236}">
                <a16:creationId xmlns:a16="http://schemas.microsoft.com/office/drawing/2014/main" id="{B3E2C31D-9E05-4D33-92A7-094D728E5B69}"/>
              </a:ext>
            </a:extLst>
          </p:cNvPr>
          <p:cNvGraphicFramePr>
            <a:graphicFrameLocks noGrp="1"/>
          </p:cNvGraphicFramePr>
          <p:nvPr>
            <p:ph idx="1"/>
            <p:extLst>
              <p:ext uri="{D42A27DB-BD31-4B8C-83A1-F6EECF244321}">
                <p14:modId xmlns:p14="http://schemas.microsoft.com/office/powerpoint/2010/main" val="95724981"/>
              </p:ext>
            </p:extLst>
          </p:nvPr>
        </p:nvGraphicFramePr>
        <p:xfrm>
          <a:off x="533400" y="1066800"/>
          <a:ext cx="8229599" cy="4806095"/>
        </p:xfrm>
        <a:graphic>
          <a:graphicData uri="http://schemas.openxmlformats.org/drawingml/2006/table">
            <a:tbl>
              <a:tblPr>
                <a:tableStyleId>{5C22544A-7EE6-4342-B048-85BDC9FD1C3A}</a:tableStyleId>
              </a:tblPr>
              <a:tblGrid>
                <a:gridCol w="2438210">
                  <a:extLst>
                    <a:ext uri="{9D8B030D-6E8A-4147-A177-3AD203B41FA5}">
                      <a16:colId xmlns:a16="http://schemas.microsoft.com/office/drawing/2014/main" val="1854171679"/>
                    </a:ext>
                  </a:extLst>
                </a:gridCol>
                <a:gridCol w="1600390">
                  <a:extLst>
                    <a:ext uri="{9D8B030D-6E8A-4147-A177-3AD203B41FA5}">
                      <a16:colId xmlns:a16="http://schemas.microsoft.com/office/drawing/2014/main" val="365677190"/>
                    </a:ext>
                  </a:extLst>
                </a:gridCol>
                <a:gridCol w="975833">
                  <a:extLst>
                    <a:ext uri="{9D8B030D-6E8A-4147-A177-3AD203B41FA5}">
                      <a16:colId xmlns:a16="http://schemas.microsoft.com/office/drawing/2014/main" val="1299452500"/>
                    </a:ext>
                  </a:extLst>
                </a:gridCol>
                <a:gridCol w="1144988">
                  <a:extLst>
                    <a:ext uri="{9D8B030D-6E8A-4147-A177-3AD203B41FA5}">
                      <a16:colId xmlns:a16="http://schemas.microsoft.com/office/drawing/2014/main" val="1764426430"/>
                    </a:ext>
                  </a:extLst>
                </a:gridCol>
                <a:gridCol w="1088760">
                  <a:extLst>
                    <a:ext uri="{9D8B030D-6E8A-4147-A177-3AD203B41FA5}">
                      <a16:colId xmlns:a16="http://schemas.microsoft.com/office/drawing/2014/main" val="698946877"/>
                    </a:ext>
                  </a:extLst>
                </a:gridCol>
                <a:gridCol w="981418">
                  <a:extLst>
                    <a:ext uri="{9D8B030D-6E8A-4147-A177-3AD203B41FA5}">
                      <a16:colId xmlns:a16="http://schemas.microsoft.com/office/drawing/2014/main" val="1709897927"/>
                    </a:ext>
                  </a:extLst>
                </a:gridCol>
              </a:tblGrid>
              <a:tr h="388379">
                <a:tc gridSpan="6">
                  <a:txBody>
                    <a:bodyPr/>
                    <a:lstStyle/>
                    <a:p>
                      <a:pPr algn="l" fontAlgn="b"/>
                      <a:r>
                        <a:rPr lang="en-US" sz="2400" u="none" strike="noStrike" dirty="0">
                          <a:effectLst/>
                        </a:rPr>
                        <a:t>LSRCP Chinook Program Performance, Brood Year 2007 - 2016</a:t>
                      </a:r>
                    </a:p>
                    <a:p>
                      <a:pPr algn="l" fontAlgn="b"/>
                      <a:r>
                        <a:rPr lang="en-US" sz="1800" u="none" strike="noStrike" dirty="0">
                          <a:effectLst/>
                        </a:rPr>
                        <a:t> </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7426983"/>
                  </a:ext>
                </a:extLst>
              </a:tr>
              <a:tr h="798195">
                <a:tc>
                  <a:txBody>
                    <a:bodyPr/>
                    <a:lstStyle/>
                    <a:p>
                      <a:pPr algn="l" fontAlgn="b"/>
                      <a:r>
                        <a:rPr lang="en-US" sz="1800" u="none" strike="noStrike" dirty="0">
                          <a:effectLst/>
                        </a:rPr>
                        <a:t>Basin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Smolts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Basin Adult Goal</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dirty="0">
                          <a:effectLst/>
                        </a:rPr>
                        <a:t>SAR BY07-16 Mean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Adults BY07-16 Mean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Adult Shortfall</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227887"/>
                  </a:ext>
                </a:extLst>
              </a:tr>
              <a:tr h="388379">
                <a:tc>
                  <a:txBody>
                    <a:bodyPr/>
                    <a:lstStyle/>
                    <a:p>
                      <a:pPr algn="l" fontAlgn="b"/>
                      <a:r>
                        <a:rPr lang="en-US" sz="1800" u="none" strike="noStrike">
                          <a:effectLst/>
                        </a:rPr>
                        <a:t>Northeast Oregon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1,390,000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           9,068 </a:t>
                      </a:r>
                    </a:p>
                  </a:txBody>
                  <a:tcPr marL="9525" marR="9525" marT="9525" marB="0" anchor="b"/>
                </a:tc>
                <a:tc>
                  <a:txBody>
                    <a:bodyPr/>
                    <a:lstStyle/>
                    <a:p>
                      <a:pPr algn="ctr" fontAlgn="ctr"/>
                      <a:r>
                        <a:rPr lang="en-US" sz="1800" u="none" strike="noStrike">
                          <a:effectLst/>
                        </a:rPr>
                        <a:t>0.62%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8,583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(485)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8376232"/>
                  </a:ext>
                </a:extLst>
              </a:tr>
              <a:tr h="702966">
                <a:tc>
                  <a:txBody>
                    <a:bodyPr/>
                    <a:lstStyle/>
                    <a:p>
                      <a:pPr algn="l" fontAlgn="b"/>
                      <a:r>
                        <a:rPr lang="en-US" sz="1800" u="none" strike="noStrike" dirty="0">
                          <a:effectLst/>
                        </a:rPr>
                        <a:t>Southeast Washington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475,000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           1,152 </a:t>
                      </a:r>
                    </a:p>
                  </a:txBody>
                  <a:tcPr marL="9525" marR="9525" marT="9525" marB="0" anchor="b"/>
                </a:tc>
                <a:tc>
                  <a:txBody>
                    <a:bodyPr/>
                    <a:lstStyle/>
                    <a:p>
                      <a:pPr algn="ctr" fontAlgn="ctr"/>
                      <a:r>
                        <a:rPr lang="en-US" sz="1800" u="none" strike="noStrike" dirty="0">
                          <a:effectLst/>
                        </a:rPr>
                        <a:t>0.37%*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1,780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628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3465645"/>
                  </a:ext>
                </a:extLst>
              </a:tr>
              <a:tr h="388379">
                <a:tc>
                  <a:txBody>
                    <a:bodyPr/>
                    <a:lstStyle/>
                    <a:p>
                      <a:pPr algn="l" fontAlgn="b"/>
                      <a:r>
                        <a:rPr lang="en-US" sz="1800" u="none" strike="noStrike" dirty="0">
                          <a:effectLst/>
                        </a:rPr>
                        <a:t>Clearwater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5,599,000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         21,035 </a:t>
                      </a:r>
                    </a:p>
                  </a:txBody>
                  <a:tcPr marL="9525" marR="9525" marT="9525" marB="0" anchor="b"/>
                </a:tc>
                <a:tc>
                  <a:txBody>
                    <a:bodyPr/>
                    <a:lstStyle/>
                    <a:p>
                      <a:pPr algn="ctr" fontAlgn="ctr"/>
                      <a:r>
                        <a:rPr lang="en-US" sz="1800" u="none" strike="noStrike" dirty="0">
                          <a:effectLst/>
                        </a:rPr>
                        <a:t>0.40%*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22,534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1,499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4682350"/>
                  </a:ext>
                </a:extLst>
              </a:tr>
              <a:tr h="388379">
                <a:tc>
                  <a:txBody>
                    <a:bodyPr/>
                    <a:lstStyle/>
                    <a:p>
                      <a:pPr algn="l" fontAlgn="b"/>
                      <a:r>
                        <a:rPr lang="en-US" sz="1800" u="none" strike="noStrike" dirty="0">
                          <a:effectLst/>
                        </a:rPr>
                        <a:t>Salmon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3,000,000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         27,445 </a:t>
                      </a:r>
                    </a:p>
                  </a:txBody>
                  <a:tcPr marL="9525" marR="9525" marT="9525" marB="0" anchor="b"/>
                </a:tc>
                <a:tc>
                  <a:txBody>
                    <a:bodyPr/>
                    <a:lstStyle/>
                    <a:p>
                      <a:pPr algn="ctr" fontAlgn="ctr"/>
                      <a:r>
                        <a:rPr lang="en-US" sz="1800" u="none" strike="noStrike">
                          <a:effectLst/>
                        </a:rPr>
                        <a:t>0.37%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11,000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(16,445)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7249066"/>
                  </a:ext>
                </a:extLst>
              </a:tr>
              <a:tr h="388379">
                <a:tc>
                  <a:txBody>
                    <a:bodyPr/>
                    <a:lstStyle/>
                    <a:p>
                      <a:pPr algn="l" fontAlgn="b"/>
                      <a:r>
                        <a:rPr lang="en-US" sz="1800"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l" fontAlgn="b"/>
                      <a:r>
                        <a:rPr lang="en-US" sz="1800" u="none" strike="noStrike" dirty="0">
                          <a:effectLst/>
                        </a:rPr>
                        <a:t>       10,494,000 </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         58,700 </a:t>
                      </a:r>
                    </a:p>
                  </a:txBody>
                  <a:tcPr marL="9525" marR="9525" marT="9525" marB="0" anchor="b">
                    <a:solidFill>
                      <a:schemeClr val="accent3">
                        <a:lumMod val="60000"/>
                        <a:lumOff val="40000"/>
                      </a:schemeClr>
                    </a:solidFill>
                  </a:tcPr>
                </a:tc>
                <a:tc>
                  <a:txBody>
                    <a:bodyPr/>
                    <a:lstStyle/>
                    <a:p>
                      <a:pPr algn="ctr" fontAlgn="ctr"/>
                      <a:r>
                        <a:rPr lang="en-US" sz="1800" u="none" strike="noStrike" dirty="0">
                          <a:effectLst/>
                        </a:rPr>
                        <a:t>0.42%</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l" fontAlgn="b"/>
                      <a:r>
                        <a:rPr lang="en-US" sz="1800" u="none" strike="noStrike" dirty="0">
                          <a:effectLst/>
                        </a:rPr>
                        <a:t>        44,071 </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3256244701"/>
                  </a:ext>
                </a:extLst>
              </a:tr>
              <a:tr h="388379">
                <a:tc gridSpan="6">
                  <a:txBody>
                    <a:bodyPr/>
                    <a:lstStyle/>
                    <a:p>
                      <a:pPr algn="l" fontAlgn="b"/>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SARs based on expected or available data, not complete for entirety of BY07-16</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pPr marL="0" algn="r" defTabSz="914400" rtl="0" eaLnBrk="1" fontAlgn="b" latinLnBrk="0" hangingPunct="1"/>
                      <a:endParaRPr lang="en-US" sz="1800" u="none" strike="noStrike" kern="1200" dirty="0">
                        <a:solidFill>
                          <a:schemeClr val="dk1"/>
                        </a:solidFill>
                        <a:effectLst/>
                        <a:latin typeface="+mn-lt"/>
                        <a:ea typeface="+mn-ea"/>
                        <a:cs typeface="+mn-cs"/>
                      </a:endParaRPr>
                    </a:p>
                  </a:txBody>
                  <a:tcPr marL="9525" marR="9525" marT="9525" marB="0" anchor="b">
                    <a:solidFill>
                      <a:schemeClr val="bg1"/>
                    </a:solidFill>
                  </a:tcP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76953441"/>
                  </a:ext>
                </a:extLst>
              </a:tr>
            </a:tbl>
          </a:graphicData>
        </a:graphic>
      </p:graphicFrame>
    </p:spTree>
    <p:extLst>
      <p:ext uri="{BB962C8B-B14F-4D97-AF65-F5344CB8AC3E}">
        <p14:creationId xmlns:p14="http://schemas.microsoft.com/office/powerpoint/2010/main" val="351032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7532-AB06-2383-7982-112AB5033F91}"/>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39F4AF99-9BE0-5B16-B10A-F149FC07E689}"/>
              </a:ext>
            </a:extLst>
          </p:cNvPr>
          <p:cNvSpPr>
            <a:spLocks noGrp="1"/>
          </p:cNvSpPr>
          <p:nvPr>
            <p:ph idx="1"/>
          </p:nvPr>
        </p:nvSpPr>
        <p:spPr/>
        <p:txBody>
          <a:bodyPr/>
          <a:lstStyle/>
          <a:p>
            <a:r>
              <a:rPr lang="en-US" dirty="0"/>
              <a:t>Snake River spring/summer-run Chinook listed under the ESA in 1992</a:t>
            </a:r>
          </a:p>
        </p:txBody>
      </p:sp>
      <p:pic>
        <p:nvPicPr>
          <p:cNvPr id="5" name="Picture 4">
            <a:extLst>
              <a:ext uri="{FF2B5EF4-FFF2-40B4-BE49-F238E27FC236}">
                <a16:creationId xmlns:a16="http://schemas.microsoft.com/office/drawing/2014/main" id="{03A38AEB-EDA9-6B8F-716F-C000D2FB2169}"/>
              </a:ext>
            </a:extLst>
          </p:cNvPr>
          <p:cNvPicPr>
            <a:picLocks noChangeAspect="1"/>
          </p:cNvPicPr>
          <p:nvPr/>
        </p:nvPicPr>
        <p:blipFill>
          <a:blip r:embed="rId3"/>
          <a:stretch>
            <a:fillRect/>
          </a:stretch>
        </p:blipFill>
        <p:spPr>
          <a:xfrm>
            <a:off x="236798" y="2971800"/>
            <a:ext cx="8670403" cy="1102551"/>
          </a:xfrm>
          <a:prstGeom prst="rect">
            <a:avLst/>
          </a:prstGeom>
        </p:spPr>
      </p:pic>
    </p:spTree>
    <p:extLst>
      <p:ext uri="{BB962C8B-B14F-4D97-AF65-F5344CB8AC3E}">
        <p14:creationId xmlns:p14="http://schemas.microsoft.com/office/powerpoint/2010/main" val="415689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7532-AB06-2383-7982-112AB5033F91}"/>
              </a:ext>
            </a:extLst>
          </p:cNvPr>
          <p:cNvSpPr>
            <a:spLocks noGrp="1"/>
          </p:cNvSpPr>
          <p:nvPr>
            <p:ph type="title"/>
          </p:nvPr>
        </p:nvSpPr>
        <p:spPr/>
        <p:txBody>
          <a:bodyPr/>
          <a:lstStyle/>
          <a:p>
            <a:r>
              <a:rPr lang="en-US" dirty="0"/>
              <a:t>Recovery Plan</a:t>
            </a:r>
          </a:p>
        </p:txBody>
      </p:sp>
      <p:sp>
        <p:nvSpPr>
          <p:cNvPr id="3" name="Content Placeholder 2">
            <a:extLst>
              <a:ext uri="{FF2B5EF4-FFF2-40B4-BE49-F238E27FC236}">
                <a16:creationId xmlns:a16="http://schemas.microsoft.com/office/drawing/2014/main" id="{39F4AF99-9BE0-5B16-B10A-F149FC07E689}"/>
              </a:ext>
            </a:extLst>
          </p:cNvPr>
          <p:cNvSpPr>
            <a:spLocks noGrp="1"/>
          </p:cNvSpPr>
          <p:nvPr>
            <p:ph idx="1"/>
          </p:nvPr>
        </p:nvSpPr>
        <p:spPr/>
        <p:txBody>
          <a:bodyPr/>
          <a:lstStyle/>
          <a:p>
            <a:r>
              <a:rPr lang="en-US" dirty="0"/>
              <a:t>Snake River spring/summer-run Chinook and Snake River steelhead - 2017</a:t>
            </a:r>
          </a:p>
        </p:txBody>
      </p:sp>
      <p:pic>
        <p:nvPicPr>
          <p:cNvPr id="5" name="Picture 4">
            <a:extLst>
              <a:ext uri="{FF2B5EF4-FFF2-40B4-BE49-F238E27FC236}">
                <a16:creationId xmlns:a16="http://schemas.microsoft.com/office/drawing/2014/main" id="{4A8F498A-CAAF-4CD4-7496-823F573B0A47}"/>
              </a:ext>
            </a:extLst>
          </p:cNvPr>
          <p:cNvPicPr>
            <a:picLocks noChangeAspect="1"/>
          </p:cNvPicPr>
          <p:nvPr/>
        </p:nvPicPr>
        <p:blipFill>
          <a:blip r:embed="rId3"/>
          <a:stretch>
            <a:fillRect/>
          </a:stretch>
        </p:blipFill>
        <p:spPr>
          <a:xfrm>
            <a:off x="3123931" y="2133600"/>
            <a:ext cx="2896137" cy="3807883"/>
          </a:xfrm>
          <a:prstGeom prst="rect">
            <a:avLst/>
          </a:prstGeom>
        </p:spPr>
      </p:pic>
    </p:spTree>
    <p:extLst>
      <p:ext uri="{BB962C8B-B14F-4D97-AF65-F5344CB8AC3E}">
        <p14:creationId xmlns:p14="http://schemas.microsoft.com/office/powerpoint/2010/main" val="219408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7532-AB06-2383-7982-112AB5033F91}"/>
              </a:ext>
            </a:extLst>
          </p:cNvPr>
          <p:cNvSpPr>
            <a:spLocks noGrp="1"/>
          </p:cNvSpPr>
          <p:nvPr>
            <p:ph type="title"/>
          </p:nvPr>
        </p:nvSpPr>
        <p:spPr/>
        <p:txBody>
          <a:bodyPr/>
          <a:lstStyle/>
          <a:p>
            <a:r>
              <a:rPr lang="en-US" dirty="0"/>
              <a:t>Recovery Plan</a:t>
            </a:r>
          </a:p>
        </p:txBody>
      </p:sp>
      <p:sp>
        <p:nvSpPr>
          <p:cNvPr id="3" name="Content Placeholder 2">
            <a:extLst>
              <a:ext uri="{FF2B5EF4-FFF2-40B4-BE49-F238E27FC236}">
                <a16:creationId xmlns:a16="http://schemas.microsoft.com/office/drawing/2014/main" id="{39F4AF99-9BE0-5B16-B10A-F149FC07E689}"/>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D054FEE6-F12F-1958-FD6F-9CFB5D3B182A}"/>
              </a:ext>
            </a:extLst>
          </p:cNvPr>
          <p:cNvPicPr>
            <a:picLocks noChangeAspect="1"/>
          </p:cNvPicPr>
          <p:nvPr/>
        </p:nvPicPr>
        <p:blipFill>
          <a:blip r:embed="rId3"/>
          <a:stretch>
            <a:fillRect/>
          </a:stretch>
        </p:blipFill>
        <p:spPr>
          <a:xfrm>
            <a:off x="1295400" y="944563"/>
            <a:ext cx="6553200" cy="4901248"/>
          </a:xfrm>
          <a:prstGeom prst="rect">
            <a:avLst/>
          </a:prstGeom>
        </p:spPr>
      </p:pic>
    </p:spTree>
    <p:extLst>
      <p:ext uri="{BB962C8B-B14F-4D97-AF65-F5344CB8AC3E}">
        <p14:creationId xmlns:p14="http://schemas.microsoft.com/office/powerpoint/2010/main" val="146843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7532-AB06-2383-7982-112AB5033F91}"/>
              </a:ext>
            </a:extLst>
          </p:cNvPr>
          <p:cNvSpPr>
            <a:spLocks noGrp="1"/>
          </p:cNvSpPr>
          <p:nvPr>
            <p:ph type="title"/>
          </p:nvPr>
        </p:nvSpPr>
        <p:spPr/>
        <p:txBody>
          <a:bodyPr/>
          <a:lstStyle/>
          <a:p>
            <a:r>
              <a:rPr lang="en-US" dirty="0"/>
              <a:t>Recovery Plan</a:t>
            </a:r>
          </a:p>
        </p:txBody>
      </p:sp>
      <p:sp>
        <p:nvSpPr>
          <p:cNvPr id="3" name="Content Placeholder 2">
            <a:extLst>
              <a:ext uri="{FF2B5EF4-FFF2-40B4-BE49-F238E27FC236}">
                <a16:creationId xmlns:a16="http://schemas.microsoft.com/office/drawing/2014/main" id="{39F4AF99-9BE0-5B16-B10A-F149FC07E689}"/>
              </a:ext>
            </a:extLst>
          </p:cNvPr>
          <p:cNvSpPr>
            <a:spLocks noGrp="1"/>
          </p:cNvSpPr>
          <p:nvPr>
            <p:ph idx="1"/>
          </p:nvPr>
        </p:nvSpPr>
        <p:spPr/>
        <p:txBody>
          <a:bodyPr/>
          <a:lstStyle/>
          <a:p>
            <a:r>
              <a:rPr lang="en-US" dirty="0"/>
              <a:t>p. 54</a:t>
            </a:r>
          </a:p>
          <a:p>
            <a:endParaRPr lang="en-US" dirty="0"/>
          </a:p>
        </p:txBody>
      </p:sp>
      <p:pic>
        <p:nvPicPr>
          <p:cNvPr id="8" name="Picture 7">
            <a:extLst>
              <a:ext uri="{FF2B5EF4-FFF2-40B4-BE49-F238E27FC236}">
                <a16:creationId xmlns:a16="http://schemas.microsoft.com/office/drawing/2014/main" id="{F15FFA1F-7C51-8443-16E6-A5FD5A5E166C}"/>
              </a:ext>
            </a:extLst>
          </p:cNvPr>
          <p:cNvPicPr>
            <a:picLocks noChangeAspect="1"/>
          </p:cNvPicPr>
          <p:nvPr/>
        </p:nvPicPr>
        <p:blipFill>
          <a:blip r:embed="rId3"/>
          <a:stretch>
            <a:fillRect/>
          </a:stretch>
        </p:blipFill>
        <p:spPr>
          <a:xfrm>
            <a:off x="1409700" y="2438400"/>
            <a:ext cx="6324600" cy="2231509"/>
          </a:xfrm>
          <a:prstGeom prst="rect">
            <a:avLst/>
          </a:prstGeom>
        </p:spPr>
      </p:pic>
    </p:spTree>
    <p:extLst>
      <p:ext uri="{BB962C8B-B14F-4D97-AF65-F5344CB8AC3E}">
        <p14:creationId xmlns:p14="http://schemas.microsoft.com/office/powerpoint/2010/main" val="251448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89C4-6D5B-B528-AC2F-1DE99E91FCF3}"/>
              </a:ext>
            </a:extLst>
          </p:cNvPr>
          <p:cNvSpPr>
            <a:spLocks noGrp="1"/>
          </p:cNvSpPr>
          <p:nvPr>
            <p:ph type="title"/>
          </p:nvPr>
        </p:nvSpPr>
        <p:spPr/>
        <p:txBody>
          <a:bodyPr/>
          <a:lstStyle/>
          <a:p>
            <a:r>
              <a:rPr lang="en-US" dirty="0"/>
              <a:t>Recovery Plan</a:t>
            </a:r>
          </a:p>
        </p:txBody>
      </p:sp>
      <p:sp>
        <p:nvSpPr>
          <p:cNvPr id="3" name="Content Placeholder 2">
            <a:extLst>
              <a:ext uri="{FF2B5EF4-FFF2-40B4-BE49-F238E27FC236}">
                <a16:creationId xmlns:a16="http://schemas.microsoft.com/office/drawing/2014/main" id="{B18524BF-D656-729B-4FAF-6B7EED0DF166}"/>
              </a:ext>
            </a:extLst>
          </p:cNvPr>
          <p:cNvSpPr>
            <a:spLocks noGrp="1"/>
          </p:cNvSpPr>
          <p:nvPr>
            <p:ph idx="1"/>
          </p:nvPr>
        </p:nvSpPr>
        <p:spPr/>
        <p:txBody>
          <a:bodyPr/>
          <a:lstStyle/>
          <a:p>
            <a:r>
              <a:rPr lang="en-US" dirty="0"/>
              <a:t>p. 154</a:t>
            </a:r>
          </a:p>
          <a:p>
            <a:endParaRPr lang="en-US" dirty="0"/>
          </a:p>
          <a:p>
            <a:endParaRPr lang="en-US" dirty="0"/>
          </a:p>
          <a:p>
            <a:endParaRPr lang="en-US" dirty="0"/>
          </a:p>
          <a:p>
            <a:pPr marL="0" indent="0">
              <a:buNone/>
            </a:pPr>
            <a:endParaRPr lang="en-US" dirty="0"/>
          </a:p>
        </p:txBody>
      </p:sp>
      <p:pic>
        <p:nvPicPr>
          <p:cNvPr id="11" name="Picture 10">
            <a:extLst>
              <a:ext uri="{FF2B5EF4-FFF2-40B4-BE49-F238E27FC236}">
                <a16:creationId xmlns:a16="http://schemas.microsoft.com/office/drawing/2014/main" id="{4440E1BA-0B91-05C2-1C6C-A8E424A199E8}"/>
              </a:ext>
            </a:extLst>
          </p:cNvPr>
          <p:cNvPicPr>
            <a:picLocks noChangeAspect="1"/>
          </p:cNvPicPr>
          <p:nvPr/>
        </p:nvPicPr>
        <p:blipFill>
          <a:blip r:embed="rId3"/>
          <a:stretch>
            <a:fillRect/>
          </a:stretch>
        </p:blipFill>
        <p:spPr>
          <a:xfrm>
            <a:off x="1098618" y="2209800"/>
            <a:ext cx="6946763" cy="1487703"/>
          </a:xfrm>
          <a:prstGeom prst="rect">
            <a:avLst/>
          </a:prstGeom>
        </p:spPr>
      </p:pic>
    </p:spTree>
    <p:extLst>
      <p:ext uri="{BB962C8B-B14F-4D97-AF65-F5344CB8AC3E}">
        <p14:creationId xmlns:p14="http://schemas.microsoft.com/office/powerpoint/2010/main" val="2980380310"/>
      </p:ext>
    </p:extLst>
  </p:cSld>
  <p:clrMapOvr>
    <a:masterClrMapping/>
  </p:clrMapOvr>
</p:sld>
</file>

<file path=ppt/theme/theme1.xml><?xml version="1.0" encoding="utf-8"?>
<a:theme xmlns:a="http://schemas.openxmlformats.org/drawingml/2006/main" name="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gle_FWCO_Opp_Chall.pptx" id="{E82E9F81-CE75-47E7-A644-F45A4490C2F4}" vid="{6313A85F-EE31-4120-A0AE-7A089DAFC4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01_Nate_ISRP_Overview</Template>
  <TotalTime>3325</TotalTime>
  <Words>2635</Words>
  <Application>Microsoft Office PowerPoint</Application>
  <PresentationFormat>On-screen Show (4:3)</PresentationFormat>
  <Paragraphs>270</Paragraphs>
  <Slides>28</Slides>
  <Notes>27</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CRFPO Powerpoint Template</vt:lpstr>
      <vt:lpstr>PowerPoint Presentation</vt:lpstr>
      <vt:lpstr>PowerPoint Presentation</vt:lpstr>
      <vt:lpstr>PowerPoint Presentation</vt:lpstr>
      <vt:lpstr>Average by Basin</vt:lpstr>
      <vt:lpstr>Status</vt:lpstr>
      <vt:lpstr>Recovery Plan</vt:lpstr>
      <vt:lpstr>Recovery Plan</vt:lpstr>
      <vt:lpstr>Recovery Plan</vt:lpstr>
      <vt:lpstr>Recovery Plan</vt:lpstr>
      <vt:lpstr>2022 5-Year Status Review</vt:lpstr>
      <vt:lpstr>2022 5-Year Status Review</vt:lpstr>
      <vt:lpstr>2022 5-Year Status Review</vt:lpstr>
      <vt:lpstr>2017 Recovery Plan Status</vt:lpstr>
      <vt:lpstr>2017 Recovery Plan Status</vt:lpstr>
      <vt:lpstr>2022 5-Year Status Review</vt:lpstr>
      <vt:lpstr>2022 5-Year Status Review</vt:lpstr>
      <vt:lpstr>PowerPoint Presentation</vt:lpstr>
      <vt:lpstr>Section 7(a)1 vs 7(a)2</vt:lpstr>
      <vt:lpstr>Section 7(a)1 vs 7(a)2</vt:lpstr>
      <vt:lpstr>Section 7(a)1 vs 7(a)2</vt:lpstr>
      <vt:lpstr>“Options” Paper</vt:lpstr>
      <vt:lpstr>“Options” Paper</vt:lpstr>
      <vt:lpstr>Lower Snake River Compensation Plan Program</vt:lpstr>
      <vt:lpstr>2022 5-Year Status Review</vt:lpstr>
      <vt:lpstr>Recovery Plan</vt:lpstr>
      <vt:lpstr>Average by Basin</vt:lpstr>
      <vt:lpstr>2022 5-Year Status Review</vt:lpstr>
      <vt:lpstr>Recovery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Snake River Compensation Plan</dc:title>
  <dc:creator>Wiese, Nathan</dc:creator>
  <cp:lastModifiedBy>Burak, Greg</cp:lastModifiedBy>
  <cp:revision>23</cp:revision>
  <cp:lastPrinted>2022-12-08T02:22:52Z</cp:lastPrinted>
  <dcterms:created xsi:type="dcterms:W3CDTF">2022-10-20T12:13:50Z</dcterms:created>
  <dcterms:modified xsi:type="dcterms:W3CDTF">2023-04-27T14:15:13Z</dcterms:modified>
</cp:coreProperties>
</file>