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7" r:id="rId1"/>
  </p:sldMasterIdLst>
  <p:notesMasterIdLst>
    <p:notesMasterId r:id="rId16"/>
  </p:notesMasterIdLst>
  <p:handoutMasterIdLst>
    <p:handoutMasterId r:id="rId17"/>
  </p:handoutMasterIdLst>
  <p:sldIdLst>
    <p:sldId id="379" r:id="rId2"/>
    <p:sldId id="491" r:id="rId3"/>
    <p:sldId id="492" r:id="rId4"/>
    <p:sldId id="497" r:id="rId5"/>
    <p:sldId id="495" r:id="rId6"/>
    <p:sldId id="437" r:id="rId7"/>
    <p:sldId id="490" r:id="rId8"/>
    <p:sldId id="488" r:id="rId9"/>
    <p:sldId id="440" r:id="rId10"/>
    <p:sldId id="489" r:id="rId11"/>
    <p:sldId id="441" r:id="rId12"/>
    <p:sldId id="496" r:id="rId13"/>
    <p:sldId id="493" r:id="rId14"/>
    <p:sldId id="431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00"/>
    <a:srgbClr val="66FF33"/>
    <a:srgbClr val="4F81BD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7" autoAdjust="0"/>
    <p:restoredTop sz="94343" autoAdjust="0"/>
  </p:normalViewPr>
  <p:slideViewPr>
    <p:cSldViewPr>
      <p:cViewPr varScale="1">
        <p:scale>
          <a:sx n="81" d="100"/>
          <a:sy n="81" d="100"/>
        </p:scale>
        <p:origin x="869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3" y="4419604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05900DB9-FDFD-4AC6-9C53-C24471BA5EDB}" type="slidenum">
              <a:rPr lang="en-US" altLang="en-US" smtClean="0"/>
              <a:pPr eaLnBrk="1" hangingPunct="1">
                <a:spcBef>
                  <a:spcPct val="2000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3" y="6005513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3" y="630713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62700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57199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8000" dirty="0"/>
              <a:t>LSRCP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425823" y="5055545"/>
            <a:ext cx="8381999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Fish for the Future!</a:t>
            </a:r>
          </a:p>
          <a:p>
            <a:pPr eaLnBrk="1" hangingPunct="1"/>
            <a:r>
              <a:rPr lang="en-US" altLang="en-US" sz="2800" dirty="0"/>
              <a:t>Nathan Wiese LSRCP</a:t>
            </a:r>
          </a:p>
        </p:txBody>
      </p:sp>
      <p:pic>
        <p:nvPicPr>
          <p:cNvPr id="4" name="Picture 3" descr="A picture containing text, leather, several&#10;&#10;Description automatically generated">
            <a:extLst>
              <a:ext uri="{FF2B5EF4-FFF2-40B4-BE49-F238E27FC236}">
                <a16:creationId xmlns:a16="http://schemas.microsoft.com/office/drawing/2014/main" id="{87CABDC1-FE93-0EB2-84F8-C6BCEDCFA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85" y="1192854"/>
            <a:ext cx="5946429" cy="44722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F7C2-D95F-44E2-9EE3-455C1B9F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Bonneville Survival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555D74-85B5-456D-9314-9F1517B31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864219"/>
              </p:ext>
            </p:extLst>
          </p:nvPr>
        </p:nvGraphicFramePr>
        <p:xfrm>
          <a:off x="2209800" y="1219200"/>
          <a:ext cx="4419600" cy="4575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3698">
                  <a:extLst>
                    <a:ext uri="{9D8B030D-6E8A-4147-A177-3AD203B41FA5}">
                      <a16:colId xmlns:a16="http://schemas.microsoft.com/office/drawing/2014/main" val="1379699538"/>
                    </a:ext>
                  </a:extLst>
                </a:gridCol>
                <a:gridCol w="2155902">
                  <a:extLst>
                    <a:ext uri="{9D8B030D-6E8A-4147-A177-3AD203B41FA5}">
                      <a16:colId xmlns:a16="http://schemas.microsoft.com/office/drawing/2014/main" val="37062817"/>
                    </a:ext>
                  </a:extLst>
                </a:gridCol>
              </a:tblGrid>
              <a:tr h="5987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Release to Bonneville Survival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09808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Lookingglass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42%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199172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McCall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43%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6512336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Dworshak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5528829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Clearwater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2386575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Sawtooth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31%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0617488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Average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41%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116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2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FBF424-4A51-FED0-2D76-01208454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99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68E99-1307-4601-8CB5-F6743ADE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B1A7-78E8-3106-0994-30AA44DB7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02A9-9886-E2E4-0F77-BDD3DDE6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our Opportunities?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52EEC-320E-BEE7-36C9-3CE90144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care</a:t>
            </a:r>
          </a:p>
          <a:p>
            <a:r>
              <a:rPr lang="en-US" dirty="0"/>
              <a:t>We have an inspiring mission</a:t>
            </a:r>
          </a:p>
          <a:p>
            <a:r>
              <a:rPr lang="en-US" dirty="0"/>
              <a:t>We have the best people </a:t>
            </a:r>
          </a:p>
          <a:p>
            <a:r>
              <a:rPr lang="en-US" dirty="0"/>
              <a:t>We have a diverse set of backgrounds, priorities, and agency missions</a:t>
            </a:r>
          </a:p>
          <a:p>
            <a:r>
              <a:rPr lang="en-US" dirty="0"/>
              <a:t>We have examples of success</a:t>
            </a:r>
          </a:p>
        </p:txBody>
      </p:sp>
    </p:spTree>
    <p:extLst>
      <p:ext uri="{BB962C8B-B14F-4D97-AF65-F5344CB8AC3E}">
        <p14:creationId xmlns:p14="http://schemas.microsoft.com/office/powerpoint/2010/main" val="194545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02A9-9886-E2E4-0F77-BDD3DDE6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LSRCP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52EEC-320E-BEE7-36C9-3CE90144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challenging our assumptions</a:t>
            </a:r>
          </a:p>
          <a:p>
            <a:r>
              <a:rPr lang="en-US" dirty="0"/>
              <a:t>Challenge yourself</a:t>
            </a:r>
          </a:p>
          <a:p>
            <a:r>
              <a:rPr lang="en-US" dirty="0"/>
              <a:t>Be proud of our accomplishments</a:t>
            </a:r>
          </a:p>
          <a:p>
            <a:r>
              <a:rPr lang="en-US" dirty="0"/>
              <a:t>Strive for an even better future</a:t>
            </a:r>
          </a:p>
        </p:txBody>
      </p:sp>
    </p:spTree>
    <p:extLst>
      <p:ext uri="{BB962C8B-B14F-4D97-AF65-F5344CB8AC3E}">
        <p14:creationId xmlns:p14="http://schemas.microsoft.com/office/powerpoint/2010/main" val="417774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B3BB-415C-4E12-80A9-0717420D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3600" y="308424"/>
            <a:ext cx="8229600" cy="792163"/>
          </a:xfrm>
        </p:spPr>
        <p:txBody>
          <a:bodyPr/>
          <a:lstStyle/>
          <a:p>
            <a:r>
              <a:rPr lang="en-US" dirty="0"/>
              <a:t>You 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13F48-7295-4038-80AD-BD146862B839}"/>
              </a:ext>
            </a:extLst>
          </p:cNvPr>
          <p:cNvSpPr txBox="1"/>
          <p:nvPr/>
        </p:nvSpPr>
        <p:spPr>
          <a:xfrm>
            <a:off x="388090" y="1447800"/>
            <a:ext cx="7239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Fish for the Future</a:t>
            </a:r>
            <a:endParaRPr lang="en-US" dirty="0"/>
          </a:p>
        </p:txBody>
      </p:sp>
      <p:pic>
        <p:nvPicPr>
          <p:cNvPr id="3" name="Picture 2" descr="A picture containing text, leather, several&#10;&#10;Description automatically generated">
            <a:extLst>
              <a:ext uri="{FF2B5EF4-FFF2-40B4-BE49-F238E27FC236}">
                <a16:creationId xmlns:a16="http://schemas.microsoft.com/office/drawing/2014/main" id="{BA8D8483-0AC3-B14C-A17F-5DFCA376C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80" y="308424"/>
            <a:ext cx="3439950" cy="258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1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02A9-9886-E2E4-0F77-BDD3DDE6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LSRCP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52EEC-320E-BEE7-36C9-3CE90144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for everything you are doing!</a:t>
            </a:r>
          </a:p>
          <a:p>
            <a:pPr lvl="1"/>
            <a:r>
              <a:rPr lang="en-US" dirty="0"/>
              <a:t>ISRP Review</a:t>
            </a:r>
          </a:p>
          <a:p>
            <a:pPr lvl="1"/>
            <a:r>
              <a:rPr lang="en-US" dirty="0"/>
              <a:t>Infrastructure audits</a:t>
            </a:r>
          </a:p>
          <a:p>
            <a:pPr lvl="1"/>
            <a:r>
              <a:rPr lang="en-US" dirty="0"/>
              <a:t>Upper Salmon B-Steelhead planning</a:t>
            </a:r>
          </a:p>
          <a:p>
            <a:pPr lvl="1"/>
            <a:r>
              <a:rPr lang="en-US" dirty="0"/>
              <a:t>Yearling to sub-yearling conversion</a:t>
            </a:r>
          </a:p>
          <a:p>
            <a:pPr lvl="1"/>
            <a:r>
              <a:rPr lang="en-US" dirty="0"/>
              <a:t>Panther Creek smolts and eggs</a:t>
            </a:r>
          </a:p>
          <a:p>
            <a:pPr lvl="1"/>
            <a:r>
              <a:rPr lang="en-US" dirty="0"/>
              <a:t>Juggling an incredible transport year</a:t>
            </a:r>
          </a:p>
          <a:p>
            <a:pPr lvl="1"/>
            <a:r>
              <a:rPr lang="en-US" dirty="0"/>
              <a:t>Nice work!</a:t>
            </a:r>
          </a:p>
        </p:txBody>
      </p:sp>
    </p:spTree>
    <p:extLst>
      <p:ext uri="{BB962C8B-B14F-4D97-AF65-F5344CB8AC3E}">
        <p14:creationId xmlns:p14="http://schemas.microsoft.com/office/powerpoint/2010/main" val="251475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02A9-9886-E2E4-0F77-BDD3DDE6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LSRCP Coordinator?</a:t>
            </a:r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2B1F4C01-D585-1A1E-B8F9-58D30222A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200" y="1616388"/>
            <a:ext cx="4419600" cy="3320424"/>
          </a:xfrm>
        </p:spPr>
      </p:pic>
    </p:spTree>
    <p:extLst>
      <p:ext uri="{BB962C8B-B14F-4D97-AF65-F5344CB8AC3E}">
        <p14:creationId xmlns:p14="http://schemas.microsoft.com/office/powerpoint/2010/main" val="11068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t My Fish | Jeremiah's Bullfrog Fish Farm">
            <a:extLst>
              <a:ext uri="{FF2B5EF4-FFF2-40B4-BE49-F238E27FC236}">
                <a16:creationId xmlns:a16="http://schemas.microsoft.com/office/drawing/2014/main" id="{BF07A6DB-D908-C2AB-98AD-2F6F4355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7904"/>
            <a:ext cx="4779219" cy="160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623366-BB69-C317-AA67-C860E31A8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85" y="1600201"/>
            <a:ext cx="2524069" cy="3924299"/>
          </a:xfrm>
          <a:prstGeom prst="rect">
            <a:avLst/>
          </a:prstGeom>
        </p:spPr>
      </p:pic>
      <p:pic>
        <p:nvPicPr>
          <p:cNvPr id="5" name="Content Placeholder 4" descr="A picture containing indoor, fish&#10;&#10;Description automatically generated">
            <a:extLst>
              <a:ext uri="{FF2B5EF4-FFF2-40B4-BE49-F238E27FC236}">
                <a16:creationId xmlns:a16="http://schemas.microsoft.com/office/drawing/2014/main" id="{90BD7C7F-9AE9-DA19-51D3-306D477D9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15001" r="20000" b="12499"/>
          <a:stretch/>
        </p:blipFill>
        <p:spPr>
          <a:xfrm>
            <a:off x="838200" y="1229412"/>
            <a:ext cx="4343400" cy="34042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8219E-651E-BBC1-7BF2-99333EC0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am I here?</a:t>
            </a:r>
          </a:p>
        </p:txBody>
      </p:sp>
      <p:pic>
        <p:nvPicPr>
          <p:cNvPr id="9" name="Picture 8" descr="A person holding a fish&#10;&#10;Description automatically generated">
            <a:extLst>
              <a:ext uri="{FF2B5EF4-FFF2-40B4-BE49-F238E27FC236}">
                <a16:creationId xmlns:a16="http://schemas.microsoft.com/office/drawing/2014/main" id="{A18467EE-714E-BB50-7CAC-BADC6BF8B9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36" y="901700"/>
            <a:ext cx="2190750" cy="2921000"/>
          </a:xfrm>
          <a:prstGeom prst="rect">
            <a:avLst/>
          </a:prstGeom>
        </p:spPr>
      </p:pic>
      <p:pic>
        <p:nvPicPr>
          <p:cNvPr id="11" name="Picture 10" descr="A person holding a fish&#10;&#10;Description automatically generated">
            <a:extLst>
              <a:ext uri="{FF2B5EF4-FFF2-40B4-BE49-F238E27FC236}">
                <a16:creationId xmlns:a16="http://schemas.microsoft.com/office/drawing/2014/main" id="{ADCE7BD9-4B5F-E5EE-14C3-F3EC5892E0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09" y="2362200"/>
            <a:ext cx="2449791" cy="32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148D-3B8D-7D48-361E-F70C014C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our 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068D7-8707-A2A9-39C8-BA5A57016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working with a constantly changing environment</a:t>
            </a:r>
          </a:p>
          <a:p>
            <a:r>
              <a:rPr lang="en-US" dirty="0"/>
              <a:t>Our toolbox and resources are only so deep</a:t>
            </a:r>
          </a:p>
          <a:p>
            <a:r>
              <a:rPr lang="en-US" dirty="0"/>
              <a:t>There really are social issues that we need to keep addressing</a:t>
            </a:r>
          </a:p>
          <a:p>
            <a:r>
              <a:rPr lang="en-US" dirty="0"/>
              <a:t>It’s truly a challenge!</a:t>
            </a:r>
          </a:p>
        </p:txBody>
      </p:sp>
    </p:spTree>
    <p:extLst>
      <p:ext uri="{BB962C8B-B14F-4D97-AF65-F5344CB8AC3E}">
        <p14:creationId xmlns:p14="http://schemas.microsoft.com/office/powerpoint/2010/main" val="310385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1A08-2D97-4711-B0D8-6C4DA053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A5343-96A3-C5A6-CC2A-D57E78665F25}"/>
              </a:ext>
            </a:extLst>
          </p:cNvPr>
          <p:cNvSpPr txBox="1"/>
          <p:nvPr/>
        </p:nvSpPr>
        <p:spPr>
          <a:xfrm>
            <a:off x="533400" y="553033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*Actual </a:t>
            </a:r>
            <a:r>
              <a:rPr lang="en-US" dirty="0" err="1"/>
              <a:t>fpp</a:t>
            </a:r>
            <a:r>
              <a:rPr lang="en-US" dirty="0"/>
              <a:t> rather than targets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6B44E-0685-E0F1-44B6-2D4134FBB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6" y="968570"/>
            <a:ext cx="780274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1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501E-8C8F-3A52-33DA-7EDD17F4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F26E-9330-B1BE-B976-1DA192B5C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169BA-F066-2EFB-A804-7F5C6D5E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9" y="152400"/>
            <a:ext cx="879926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BA67-3160-4834-9C64-9392B6C3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Granite Survival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C5BC03-425F-4721-873A-1D66A2DFE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787389"/>
              </p:ext>
            </p:extLst>
          </p:nvPr>
        </p:nvGraphicFramePr>
        <p:xfrm>
          <a:off x="2057400" y="1371600"/>
          <a:ext cx="4800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8843">
                  <a:extLst>
                    <a:ext uri="{9D8B030D-6E8A-4147-A177-3AD203B41FA5}">
                      <a16:colId xmlns:a16="http://schemas.microsoft.com/office/drawing/2014/main" val="9725315"/>
                    </a:ext>
                  </a:extLst>
                </a:gridCol>
                <a:gridCol w="2341757">
                  <a:extLst>
                    <a:ext uri="{9D8B030D-6E8A-4147-A177-3AD203B41FA5}">
                      <a16:colId xmlns:a16="http://schemas.microsoft.com/office/drawing/2014/main" val="16694106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Release to LGR Survival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4357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Lookingglass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66%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777096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McCall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63%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876828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Dworshak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86305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Clearwater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695996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Sawtooth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53%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095095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Average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65%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441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35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B669-5339-4107-A367-D200AC22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F902-4656-43C0-A71B-C34D9056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4EC7A-9DF2-B761-7D5F-D8B284460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3" y="-67236"/>
            <a:ext cx="9235329" cy="60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25548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e_FWCO_Opp_Chall.pptx" id="{E82E9F81-CE75-47E7-A644-F45A4490C2F4}" vid="{6313A85F-EE31-4120-A0AE-7A089DAFC4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01_Nate_ISRP_Overview</Template>
  <TotalTime>2653</TotalTime>
  <Words>208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CRFPO Powerpoint Template</vt:lpstr>
      <vt:lpstr>LSRCP </vt:lpstr>
      <vt:lpstr>LSRCP 2023</vt:lpstr>
      <vt:lpstr>What is the LSRCP Coordinator?</vt:lpstr>
      <vt:lpstr>Why am I here?</vt:lpstr>
      <vt:lpstr>What are our challenges?</vt:lpstr>
      <vt:lpstr>Corridor</vt:lpstr>
      <vt:lpstr>PowerPoint Presentation</vt:lpstr>
      <vt:lpstr>Lower Granite Survival</vt:lpstr>
      <vt:lpstr>PowerPoint Presentation</vt:lpstr>
      <vt:lpstr>Bonneville Survival</vt:lpstr>
      <vt:lpstr>PowerPoint Presentation</vt:lpstr>
      <vt:lpstr>What are our Opportunities?</vt:lpstr>
      <vt:lpstr>LSRCP 2023</vt:lpstr>
      <vt:lpstr>You 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Snake River Compensation Plan</dc:title>
  <dc:creator>Wiese, Nathan</dc:creator>
  <cp:lastModifiedBy>Wiese, Nathan</cp:lastModifiedBy>
  <cp:revision>33</cp:revision>
  <cp:lastPrinted>2022-12-08T02:22:52Z</cp:lastPrinted>
  <dcterms:created xsi:type="dcterms:W3CDTF">2022-10-20T12:13:50Z</dcterms:created>
  <dcterms:modified xsi:type="dcterms:W3CDTF">2023-04-27T15:05:06Z</dcterms:modified>
</cp:coreProperties>
</file>