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5" r:id="rId4"/>
    <p:sldId id="267" r:id="rId5"/>
    <p:sldId id="259" r:id="rId6"/>
    <p:sldId id="266" r:id="rId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78141" autoAdjust="0"/>
  </p:normalViewPr>
  <p:slideViewPr>
    <p:cSldViewPr>
      <p:cViewPr varScale="1">
        <p:scale>
          <a:sx n="110" d="100"/>
          <a:sy n="110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0707" tIns="45354" rIns="90707" bIns="453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0"/>
            <a:ext cx="2982742" cy="465138"/>
          </a:xfrm>
          <a:prstGeom prst="rect">
            <a:avLst/>
          </a:prstGeom>
        </p:spPr>
        <p:txBody>
          <a:bodyPr vert="horz" lIns="90707" tIns="45354" rIns="90707" bIns="45354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90707" tIns="45354" rIns="90707" bIns="453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90707" tIns="45354" rIns="90707" bIns="45354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2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7" tIns="45354" rIns="90707" bIns="45354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720" y="1"/>
            <a:ext cx="2992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7" tIns="45354" rIns="90707" bIns="4535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85800"/>
            <a:ext cx="4672013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629" y="4419601"/>
            <a:ext cx="508655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7" tIns="45354" rIns="90707" bIns="453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92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7" tIns="45354" rIns="90707" bIns="45354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720" y="8839200"/>
            <a:ext cx="2992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7" tIns="45354" rIns="90707" bIns="4535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514" y="-6531"/>
            <a:ext cx="8364486" cy="1470025"/>
          </a:xfrm>
        </p:spPr>
        <p:txBody>
          <a:bodyPr/>
          <a:lstStyle/>
          <a:p>
            <a:r>
              <a:rPr lang="en-US" sz="8000" dirty="0"/>
              <a:t>Fish for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56" y="4800600"/>
            <a:ext cx="6400800" cy="914400"/>
          </a:xfrm>
        </p:spPr>
        <p:txBody>
          <a:bodyPr/>
          <a:lstStyle/>
          <a:p>
            <a:r>
              <a:rPr lang="en-US" dirty="0"/>
              <a:t>Station of the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0" y="457200"/>
            <a:ext cx="5758931" cy="4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FB7E-2C76-180E-6AB9-D683A459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Kammeyer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AD6E-ECE6-8C89-AB74-83462556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years for LSRCP!</a:t>
            </a:r>
          </a:p>
          <a:p>
            <a:endParaRPr lang="en-US" dirty="0"/>
          </a:p>
        </p:txBody>
      </p:sp>
      <p:pic>
        <p:nvPicPr>
          <p:cNvPr id="7" name="Picture 6" descr="A picture containing train, track, outdoor, ground&#10;&#10;Description automatically generated">
            <a:extLst>
              <a:ext uri="{FF2B5EF4-FFF2-40B4-BE49-F238E27FC236}">
                <a16:creationId xmlns:a16="http://schemas.microsoft.com/office/drawing/2014/main" id="{A3A5D6BB-7641-4096-F9E2-FD2AA1FF1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0250"/>
            <a:ext cx="381000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16161-2746-D4BB-8983-B0C16CD12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t="23577" r="66667" b="8899"/>
          <a:stretch/>
        </p:blipFill>
        <p:spPr>
          <a:xfrm>
            <a:off x="4587380" y="1095375"/>
            <a:ext cx="4058478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1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Irrigon</a:t>
            </a:r>
            <a:r>
              <a:rPr lang="en-US" dirty="0"/>
              <a:t> </a:t>
            </a:r>
            <a:r>
              <a:rPr lang="en-US"/>
              <a:t>Fish Hatchery</a:t>
            </a:r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9FFAD53-850A-A81E-64AA-74B4EBB22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6625" y="1978025"/>
            <a:ext cx="3632200" cy="2724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B9DE7A-8B6F-50AA-4132-9053CA964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157536"/>
            <a:ext cx="3714750" cy="2786063"/>
          </a:xfrm>
          <a:prstGeom prst="rect">
            <a:avLst/>
          </a:prstGeom>
        </p:spPr>
      </p:pic>
      <p:pic>
        <p:nvPicPr>
          <p:cNvPr id="5" name="Picture 4" descr="A picture containing outdoor, water, grass&#10;&#10;Description automatically generated">
            <a:extLst>
              <a:ext uri="{FF2B5EF4-FFF2-40B4-BE49-F238E27FC236}">
                <a16:creationId xmlns:a16="http://schemas.microsoft.com/office/drawing/2014/main" id="{8449490F-F014-A435-0B11-BF5A5AC94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06680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D323-DEE1-4FA7-970B-7F4D3008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Irrigon</a:t>
            </a:r>
            <a:r>
              <a:rPr lang="en-US" dirty="0"/>
              <a:t> Fish Hatchery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0EE4-777C-4176-B32D-FA550F68C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out incubation space for the Fall Chinook sub-yearling conversion</a:t>
            </a:r>
          </a:p>
          <a:p>
            <a:r>
              <a:rPr lang="en-US" dirty="0"/>
              <a:t>Rearing 200,000 sub-yearling spring Chinook for the Yankee Fork program for release May 21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Cutting edge feeding, VFD, chiller heat exchangers, and alarm systems</a:t>
            </a:r>
          </a:p>
          <a:p>
            <a:r>
              <a:rPr lang="en-US" dirty="0"/>
              <a:t>Continued work on steelhead strategies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5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09C1C-A516-4D48-91CE-B7E3A3A92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7706" r="61667" b="8899"/>
          <a:stretch/>
        </p:blipFill>
        <p:spPr>
          <a:xfrm>
            <a:off x="762000" y="39757"/>
            <a:ext cx="7812157" cy="59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62CA20-B29F-4DAB-BB79-D0B3AB389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/>
              <a:t>GREAT JOB!</a:t>
            </a:r>
          </a:p>
        </p:txBody>
      </p:sp>
    </p:spTree>
    <p:extLst>
      <p:ext uri="{BB962C8B-B14F-4D97-AF65-F5344CB8AC3E}">
        <p14:creationId xmlns:p14="http://schemas.microsoft.com/office/powerpoint/2010/main" val="1782598315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57B23F-0E08-4703-ACFD-1FB1117CE72C}" vid="{9D319614-80E4-41BF-B8FE-192841B268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LSRCP Custom Template</Template>
  <TotalTime>4767</TotalTime>
  <Words>67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CRFPO Powerpoint Template</vt:lpstr>
      <vt:lpstr>Fish for the Future</vt:lpstr>
      <vt:lpstr>Steve Kammeyer </vt:lpstr>
      <vt:lpstr>Irrigon Fish Hatchery</vt:lpstr>
      <vt:lpstr>Irrigon Fish Hatchery</vt:lpstr>
      <vt:lpstr>PowerPoint Presentation</vt:lpstr>
      <vt:lpstr>GREAT JOB!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Wiese, Nathan</dc:creator>
  <cp:lastModifiedBy>Wiese, Nathan</cp:lastModifiedBy>
  <cp:revision>37</cp:revision>
  <cp:lastPrinted>2024-05-07T14:48:55Z</cp:lastPrinted>
  <dcterms:created xsi:type="dcterms:W3CDTF">2021-04-21T22:45:03Z</dcterms:created>
  <dcterms:modified xsi:type="dcterms:W3CDTF">2024-05-07T14:49:02Z</dcterms:modified>
</cp:coreProperties>
</file>