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76" r:id="rId2"/>
    <p:sldId id="281" r:id="rId3"/>
    <p:sldId id="282" r:id="rId4"/>
    <p:sldId id="279" r:id="rId5"/>
    <p:sldId id="283" r:id="rId6"/>
    <p:sldId id="284" r:id="rId7"/>
    <p:sldId id="271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9" autoAdjust="0"/>
  </p:normalViewPr>
  <p:slideViewPr>
    <p:cSldViewPr>
      <p:cViewPr varScale="1">
        <p:scale>
          <a:sx n="101" d="100"/>
          <a:sy n="101" d="100"/>
        </p:scale>
        <p:origin x="12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rnan,John" userId="9df7dc8c-6f6a-4d10-b61c-864b34d8b511" providerId="ADAL" clId="{35474C50-1B41-4165-B042-047B3C0892B0}"/>
    <pc:docChg chg="modSld">
      <pc:chgData name="McKernan,John" userId="9df7dc8c-6f6a-4d10-b61c-864b34d8b511" providerId="ADAL" clId="{35474C50-1B41-4165-B042-047B3C0892B0}" dt="2024-05-06T13:18:09.736" v="1" actId="207"/>
      <pc:docMkLst>
        <pc:docMk/>
      </pc:docMkLst>
      <pc:sldChg chg="modSp mod">
        <pc:chgData name="McKernan,John" userId="9df7dc8c-6f6a-4d10-b61c-864b34d8b511" providerId="ADAL" clId="{35474C50-1B41-4165-B042-047B3C0892B0}" dt="2024-05-06T13:18:09.736" v="1" actId="207"/>
        <pc:sldMkLst>
          <pc:docMk/>
          <pc:sldMk cId="1866072303" sldId="282"/>
        </pc:sldMkLst>
        <pc:spChg chg="mod">
          <ac:chgData name="McKernan,John" userId="9df7dc8c-6f6a-4d10-b61c-864b34d8b511" providerId="ADAL" clId="{35474C50-1B41-4165-B042-047B3C0892B0}" dt="2024-05-06T13:18:09.736" v="1" actId="207"/>
          <ac:spMkLst>
            <pc:docMk/>
            <pc:sldMk cId="1866072303" sldId="282"/>
            <ac:spMk id="6" creationId="{041C7729-F2EB-C0A1-6B3C-090D1CD0C20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9E15E-A8BE-4100-AD58-A167E98E04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A277C-7BB0-4E9B-A2D4-5844CE6303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Walk Arounds Very Important</a:t>
          </a:r>
        </a:p>
      </dgm:t>
    </dgm:pt>
    <dgm:pt modelId="{8AA10A1E-2FA8-4FE2-B6C2-EC94C338F4EE}" type="parTrans" cxnId="{B1886F81-EB9E-4C38-88F1-4BE146DA8482}">
      <dgm:prSet/>
      <dgm:spPr/>
      <dgm:t>
        <a:bodyPr/>
        <a:lstStyle/>
        <a:p>
          <a:endParaRPr lang="en-US"/>
        </a:p>
      </dgm:t>
    </dgm:pt>
    <dgm:pt modelId="{81966E9A-AD6D-4758-BEF3-858368FDA9FF}" type="sibTrans" cxnId="{B1886F81-EB9E-4C38-88F1-4BE146DA8482}">
      <dgm:prSet/>
      <dgm:spPr/>
      <dgm:t>
        <a:bodyPr/>
        <a:lstStyle/>
        <a:p>
          <a:endParaRPr lang="en-US"/>
        </a:p>
      </dgm:t>
    </dgm:pt>
    <dgm:pt modelId="{2FA2BC91-13C2-4DF6-996E-36F4903892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Safety First</a:t>
          </a:r>
        </a:p>
      </dgm:t>
    </dgm:pt>
    <dgm:pt modelId="{4309F8EC-2051-44E9-96EE-15D4DACC38DE}" type="parTrans" cxnId="{A0587587-1C6D-4112-9680-F56B1CA7C2A4}">
      <dgm:prSet/>
      <dgm:spPr/>
      <dgm:t>
        <a:bodyPr/>
        <a:lstStyle/>
        <a:p>
          <a:endParaRPr lang="en-US"/>
        </a:p>
      </dgm:t>
    </dgm:pt>
    <dgm:pt modelId="{31FC84DD-C674-477A-BF5D-5E559661669B}" type="sibTrans" cxnId="{A0587587-1C6D-4112-9680-F56B1CA7C2A4}">
      <dgm:prSet/>
      <dgm:spPr/>
      <dgm:t>
        <a:bodyPr/>
        <a:lstStyle/>
        <a:p>
          <a:endParaRPr lang="en-US"/>
        </a:p>
      </dgm:t>
    </dgm:pt>
    <dgm:pt modelId="{872CE46E-2906-448A-9FCE-276945A9A046}" type="pres">
      <dgm:prSet presAssocID="{4799E15E-A8BE-4100-AD58-A167E98E0498}" presName="root" presStyleCnt="0">
        <dgm:presLayoutVars>
          <dgm:dir/>
          <dgm:resizeHandles val="exact"/>
        </dgm:presLayoutVars>
      </dgm:prSet>
      <dgm:spPr/>
    </dgm:pt>
    <dgm:pt modelId="{45D7AAF6-25E0-474C-88F9-F3D2FFF3E15D}" type="pres">
      <dgm:prSet presAssocID="{958A277C-7BB0-4E9B-A2D4-5844CE6303A3}" presName="compNode" presStyleCnt="0"/>
      <dgm:spPr/>
    </dgm:pt>
    <dgm:pt modelId="{1160345A-64FC-412E-8E95-3F7A69D5FA77}" type="pres">
      <dgm:prSet presAssocID="{958A277C-7BB0-4E9B-A2D4-5844CE6303A3}" presName="bgRect" presStyleLbl="bgShp" presStyleIdx="0" presStyleCnt="2"/>
      <dgm:spPr/>
    </dgm:pt>
    <dgm:pt modelId="{F48686B5-B44A-4820-AEB1-CC89DA49811B}" type="pres">
      <dgm:prSet presAssocID="{958A277C-7BB0-4E9B-A2D4-5844CE6303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BEE1067D-5D3A-40C7-B5C0-22EC7CEC40C0}" type="pres">
      <dgm:prSet presAssocID="{958A277C-7BB0-4E9B-A2D4-5844CE6303A3}" presName="spaceRect" presStyleCnt="0"/>
      <dgm:spPr/>
    </dgm:pt>
    <dgm:pt modelId="{6D2D8FD4-7B77-4A12-A104-C92800C7DA0D}" type="pres">
      <dgm:prSet presAssocID="{958A277C-7BB0-4E9B-A2D4-5844CE6303A3}" presName="parTx" presStyleLbl="revTx" presStyleIdx="0" presStyleCnt="2" custScaleX="124014">
        <dgm:presLayoutVars>
          <dgm:chMax val="0"/>
          <dgm:chPref val="0"/>
        </dgm:presLayoutVars>
      </dgm:prSet>
      <dgm:spPr/>
    </dgm:pt>
    <dgm:pt modelId="{2D731184-9AD6-48C3-8970-F4F8B2FAC093}" type="pres">
      <dgm:prSet presAssocID="{81966E9A-AD6D-4758-BEF3-858368FDA9FF}" presName="sibTrans" presStyleCnt="0"/>
      <dgm:spPr/>
    </dgm:pt>
    <dgm:pt modelId="{01B081B4-57FD-466A-BE37-466E670954B6}" type="pres">
      <dgm:prSet presAssocID="{2FA2BC91-13C2-4DF6-996E-36F4903892AF}" presName="compNode" presStyleCnt="0"/>
      <dgm:spPr/>
    </dgm:pt>
    <dgm:pt modelId="{19D0F86C-55F4-4B40-9AC1-2709E699A535}" type="pres">
      <dgm:prSet presAssocID="{2FA2BC91-13C2-4DF6-996E-36F4903892AF}" presName="bgRect" presStyleLbl="bgShp" presStyleIdx="1" presStyleCnt="2"/>
      <dgm:spPr/>
    </dgm:pt>
    <dgm:pt modelId="{32BBB366-83AB-4BC9-915B-AC6E44C105FC}" type="pres">
      <dgm:prSet presAssocID="{2FA2BC91-13C2-4DF6-996E-36F4903892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BF80809-4489-46A4-84FC-9B349976F896}" type="pres">
      <dgm:prSet presAssocID="{2FA2BC91-13C2-4DF6-996E-36F4903892AF}" presName="spaceRect" presStyleCnt="0"/>
      <dgm:spPr/>
    </dgm:pt>
    <dgm:pt modelId="{C1117200-C9EF-40D1-8825-CA3AB4773688}" type="pres">
      <dgm:prSet presAssocID="{2FA2BC91-13C2-4DF6-996E-36F4903892A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5597563-14B6-41DD-B103-06EAFFF95795}" type="presOf" srcId="{958A277C-7BB0-4E9B-A2D4-5844CE6303A3}" destId="{6D2D8FD4-7B77-4A12-A104-C92800C7DA0D}" srcOrd="0" destOrd="0" presId="urn:microsoft.com/office/officeart/2018/2/layout/IconVerticalSolidList"/>
    <dgm:cxn modelId="{AAA17048-A079-438D-9F11-663B3B8ED812}" type="presOf" srcId="{4799E15E-A8BE-4100-AD58-A167E98E0498}" destId="{872CE46E-2906-448A-9FCE-276945A9A046}" srcOrd="0" destOrd="0" presId="urn:microsoft.com/office/officeart/2018/2/layout/IconVerticalSolidList"/>
    <dgm:cxn modelId="{3F30496A-630A-4E46-A519-008E2F3A29CF}" type="presOf" srcId="{2FA2BC91-13C2-4DF6-996E-36F4903892AF}" destId="{C1117200-C9EF-40D1-8825-CA3AB4773688}" srcOrd="0" destOrd="0" presId="urn:microsoft.com/office/officeart/2018/2/layout/IconVerticalSolidList"/>
    <dgm:cxn modelId="{B1886F81-EB9E-4C38-88F1-4BE146DA8482}" srcId="{4799E15E-A8BE-4100-AD58-A167E98E0498}" destId="{958A277C-7BB0-4E9B-A2D4-5844CE6303A3}" srcOrd="0" destOrd="0" parTransId="{8AA10A1E-2FA8-4FE2-B6C2-EC94C338F4EE}" sibTransId="{81966E9A-AD6D-4758-BEF3-858368FDA9FF}"/>
    <dgm:cxn modelId="{A0587587-1C6D-4112-9680-F56B1CA7C2A4}" srcId="{4799E15E-A8BE-4100-AD58-A167E98E0498}" destId="{2FA2BC91-13C2-4DF6-996E-36F4903892AF}" srcOrd="1" destOrd="0" parTransId="{4309F8EC-2051-44E9-96EE-15D4DACC38DE}" sibTransId="{31FC84DD-C674-477A-BF5D-5E559661669B}"/>
    <dgm:cxn modelId="{0E78A480-E4AA-4031-9ED8-D2C76B5E27EF}" type="presParOf" srcId="{872CE46E-2906-448A-9FCE-276945A9A046}" destId="{45D7AAF6-25E0-474C-88F9-F3D2FFF3E15D}" srcOrd="0" destOrd="0" presId="urn:microsoft.com/office/officeart/2018/2/layout/IconVerticalSolidList"/>
    <dgm:cxn modelId="{F15B1402-3DB0-4738-8EE5-DBC86776CF15}" type="presParOf" srcId="{45D7AAF6-25E0-474C-88F9-F3D2FFF3E15D}" destId="{1160345A-64FC-412E-8E95-3F7A69D5FA77}" srcOrd="0" destOrd="0" presId="urn:microsoft.com/office/officeart/2018/2/layout/IconVerticalSolidList"/>
    <dgm:cxn modelId="{94B8161D-BDD8-40B8-B4CC-8F8152AFF1FD}" type="presParOf" srcId="{45D7AAF6-25E0-474C-88F9-F3D2FFF3E15D}" destId="{F48686B5-B44A-4820-AEB1-CC89DA49811B}" srcOrd="1" destOrd="0" presId="urn:microsoft.com/office/officeart/2018/2/layout/IconVerticalSolidList"/>
    <dgm:cxn modelId="{6F08C651-E0E2-4888-8883-97F042F04599}" type="presParOf" srcId="{45D7AAF6-25E0-474C-88F9-F3D2FFF3E15D}" destId="{BEE1067D-5D3A-40C7-B5C0-22EC7CEC40C0}" srcOrd="2" destOrd="0" presId="urn:microsoft.com/office/officeart/2018/2/layout/IconVerticalSolidList"/>
    <dgm:cxn modelId="{1D2DFA28-5966-4EEA-BF6A-3A3CE45A2263}" type="presParOf" srcId="{45D7AAF6-25E0-474C-88F9-F3D2FFF3E15D}" destId="{6D2D8FD4-7B77-4A12-A104-C92800C7DA0D}" srcOrd="3" destOrd="0" presId="urn:microsoft.com/office/officeart/2018/2/layout/IconVerticalSolidList"/>
    <dgm:cxn modelId="{96283A2D-CA26-4C78-9825-F91EC76A10A3}" type="presParOf" srcId="{872CE46E-2906-448A-9FCE-276945A9A046}" destId="{2D731184-9AD6-48C3-8970-F4F8B2FAC093}" srcOrd="1" destOrd="0" presId="urn:microsoft.com/office/officeart/2018/2/layout/IconVerticalSolidList"/>
    <dgm:cxn modelId="{3CD2E4D2-DF07-4873-AC90-6B12FF396439}" type="presParOf" srcId="{872CE46E-2906-448A-9FCE-276945A9A046}" destId="{01B081B4-57FD-466A-BE37-466E670954B6}" srcOrd="2" destOrd="0" presId="urn:microsoft.com/office/officeart/2018/2/layout/IconVerticalSolidList"/>
    <dgm:cxn modelId="{AA6A0990-58A5-47DD-BD42-09F5D25E16BB}" type="presParOf" srcId="{01B081B4-57FD-466A-BE37-466E670954B6}" destId="{19D0F86C-55F4-4B40-9AC1-2709E699A535}" srcOrd="0" destOrd="0" presId="urn:microsoft.com/office/officeart/2018/2/layout/IconVerticalSolidList"/>
    <dgm:cxn modelId="{11652420-25F4-490B-936C-022FB4E97ACB}" type="presParOf" srcId="{01B081B4-57FD-466A-BE37-466E670954B6}" destId="{32BBB366-83AB-4BC9-915B-AC6E44C105FC}" srcOrd="1" destOrd="0" presId="urn:microsoft.com/office/officeart/2018/2/layout/IconVerticalSolidList"/>
    <dgm:cxn modelId="{B3EA3AE1-7176-4158-BD50-F55FA2D017CE}" type="presParOf" srcId="{01B081B4-57FD-466A-BE37-466E670954B6}" destId="{3BF80809-4489-46A4-84FC-9B349976F896}" srcOrd="2" destOrd="0" presId="urn:microsoft.com/office/officeart/2018/2/layout/IconVerticalSolidList"/>
    <dgm:cxn modelId="{8F59F45E-FD0E-4E27-B5DF-41175B22179F}" type="presParOf" srcId="{01B081B4-57FD-466A-BE37-466E670954B6}" destId="{C1117200-C9EF-40D1-8825-CA3AB47736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0345A-64FC-412E-8E95-3F7A69D5FA77}">
      <dsp:nvSpPr>
        <dsp:cNvPr id="0" name=""/>
        <dsp:cNvSpPr/>
      </dsp:nvSpPr>
      <dsp:spPr>
        <a:xfrm>
          <a:off x="-145288" y="754430"/>
          <a:ext cx="4038600" cy="1376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686B5-B44A-4820-AEB1-CC89DA49811B}">
      <dsp:nvSpPr>
        <dsp:cNvPr id="0" name=""/>
        <dsp:cNvSpPr/>
      </dsp:nvSpPr>
      <dsp:spPr>
        <a:xfrm>
          <a:off x="271015" y="1064077"/>
          <a:ext cx="756916" cy="756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D8FD4-7B77-4A12-A104-C92800C7DA0D}">
      <dsp:nvSpPr>
        <dsp:cNvPr id="0" name=""/>
        <dsp:cNvSpPr/>
      </dsp:nvSpPr>
      <dsp:spPr>
        <a:xfrm>
          <a:off x="1150549" y="754430"/>
          <a:ext cx="3033339" cy="137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49" tIns="145649" rIns="145649" bIns="1456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Walk Arounds Very Important</a:t>
          </a:r>
        </a:p>
      </dsp:txBody>
      <dsp:txXfrm>
        <a:off x="1150549" y="754430"/>
        <a:ext cx="3033339" cy="1376212"/>
      </dsp:txXfrm>
    </dsp:sp>
    <dsp:sp modelId="{19D0F86C-55F4-4B40-9AC1-2709E699A535}">
      <dsp:nvSpPr>
        <dsp:cNvPr id="0" name=""/>
        <dsp:cNvSpPr/>
      </dsp:nvSpPr>
      <dsp:spPr>
        <a:xfrm>
          <a:off x="-145288" y="2474695"/>
          <a:ext cx="4038600" cy="1376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BB366-83AB-4BC9-915B-AC6E44C105FC}">
      <dsp:nvSpPr>
        <dsp:cNvPr id="0" name=""/>
        <dsp:cNvSpPr/>
      </dsp:nvSpPr>
      <dsp:spPr>
        <a:xfrm>
          <a:off x="271015" y="2784343"/>
          <a:ext cx="756916" cy="756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7200-C9EF-40D1-8825-CA3AB4773688}">
      <dsp:nvSpPr>
        <dsp:cNvPr id="0" name=""/>
        <dsp:cNvSpPr/>
      </dsp:nvSpPr>
      <dsp:spPr>
        <a:xfrm>
          <a:off x="1444236" y="2474695"/>
          <a:ext cx="2445965" cy="137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49" tIns="145649" rIns="145649" bIns="1456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Safety First</a:t>
          </a:r>
        </a:p>
      </dsp:txBody>
      <dsp:txXfrm>
        <a:off x="1444236" y="2474695"/>
        <a:ext cx="2445965" cy="1376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46D64-0EAC-430D-8BEA-7FDE2149B789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5B1E-8E5A-4D56-B569-8F162E49B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3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5B1E-8E5A-4D56-B569-8F162E49B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9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A368AB-7415-4CB1-BF63-AE3278F48707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B15DE5-839E-4F65-AA02-666BF679B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172547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LSRCP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FISH TRANSPORT SAFETY </a:t>
            </a:r>
            <a:r>
              <a:rPr lang="en-US" sz="2800" dirty="0"/>
              <a:t>    </a:t>
            </a:r>
          </a:p>
        </p:txBody>
      </p:sp>
      <p:pic>
        <p:nvPicPr>
          <p:cNvPr id="5" name="Picture 4" descr="A logo with fish and text&#10;&#10;Description automatically generated with medium confidence">
            <a:extLst>
              <a:ext uri="{FF2B5EF4-FFF2-40B4-BE49-F238E27FC236}">
                <a16:creationId xmlns:a16="http://schemas.microsoft.com/office/drawing/2014/main" id="{52D94C8C-9BAB-4F97-5AF2-CD8FBCF06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79968"/>
            <a:ext cx="1295400" cy="1715221"/>
          </a:xfrm>
          <a:prstGeom prst="rect">
            <a:avLst/>
          </a:prstGeom>
        </p:spPr>
      </p:pic>
      <p:pic>
        <p:nvPicPr>
          <p:cNvPr id="4" name="Picture 3" descr="A trailer with many tanks on it&#10;&#10;Description automatically generated with medium confidence">
            <a:extLst>
              <a:ext uri="{FF2B5EF4-FFF2-40B4-BE49-F238E27FC236}">
                <a16:creationId xmlns:a16="http://schemas.microsoft.com/office/drawing/2014/main" id="{04584965-F4E5-7DE7-04B3-5559D962A2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3" b="24260"/>
          <a:stretch/>
        </p:blipFill>
        <p:spPr>
          <a:xfrm>
            <a:off x="1181100" y="2819400"/>
            <a:ext cx="7162800" cy="2493800"/>
          </a:xfrm>
          <a:prstGeom prst="rect">
            <a:avLst/>
          </a:prstGeom>
        </p:spPr>
      </p:pic>
      <p:pic>
        <p:nvPicPr>
          <p:cNvPr id="8" name="Picture 7" descr="A logo of a fish and game&#10;&#10;Description automatically generated">
            <a:extLst>
              <a:ext uri="{FF2B5EF4-FFF2-40B4-BE49-F238E27FC236}">
                <a16:creationId xmlns:a16="http://schemas.microsoft.com/office/drawing/2014/main" id="{896FA102-37E3-1645-F043-E0C649F63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0376"/>
            <a:ext cx="1600200" cy="1832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47CD9C-9CD5-EBF3-6D2F-CD08E5E537A5}"/>
              </a:ext>
            </a:extLst>
          </p:cNvPr>
          <p:cNvSpPr txBox="1"/>
          <p:nvPr/>
        </p:nvSpPr>
        <p:spPr>
          <a:xfrm>
            <a:off x="2095500" y="54864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John McKernan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IDFG Truck Shop Mechanic</a:t>
            </a:r>
          </a:p>
        </p:txBody>
      </p:sp>
    </p:spTree>
    <p:extLst>
      <p:ext uri="{BB962C8B-B14F-4D97-AF65-F5344CB8AC3E}">
        <p14:creationId xmlns:p14="http://schemas.microsoft.com/office/powerpoint/2010/main" val="148133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6DD1-1AAF-C0D2-D5A4-7FCF6FDE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FF2C-3699-852C-DE53-73F731F53A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Pre-Trip Inspection</a:t>
            </a:r>
          </a:p>
          <a:p>
            <a:r>
              <a:rPr lang="en-US" dirty="0"/>
              <a:t>Post-Trip Inspection</a:t>
            </a:r>
          </a:p>
          <a:p>
            <a:r>
              <a:rPr lang="en-US" dirty="0"/>
              <a:t>Maintenance Logs</a:t>
            </a:r>
          </a:p>
          <a:p>
            <a:r>
              <a:rPr lang="en-US" dirty="0"/>
              <a:t>Driving Safety</a:t>
            </a:r>
          </a:p>
        </p:txBody>
      </p:sp>
    </p:spTree>
    <p:extLst>
      <p:ext uri="{BB962C8B-B14F-4D97-AF65-F5344CB8AC3E}">
        <p14:creationId xmlns:p14="http://schemas.microsoft.com/office/powerpoint/2010/main" val="92415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6137-ACF6-6212-04D9-E5535208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Pre-Trip Inspection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C7729-F2EB-C0A1-6B3C-090D1CD0C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Pre-trip inspections are required by DOT</a:t>
            </a:r>
          </a:p>
          <a:p>
            <a:r>
              <a:rPr lang="en-US" dirty="0"/>
              <a:t>Should be documented for safety and maintenance records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Examples include a printed form, book or there are even apps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0914F7-5DBE-EC86-381A-8BEABE8374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5" y="1524000"/>
            <a:ext cx="316784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7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ECFCF5-438B-E461-ABE9-9E9AA1AC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2185193" y="304800"/>
            <a:ext cx="47736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5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970F-5396-5D62-C65F-86E132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Post-Trip Inspection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DD55F-A07A-1FD5-B0BD-2C84955222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Same form can be used for post-trip inspection</a:t>
            </a:r>
          </a:p>
          <a:p>
            <a:r>
              <a:rPr lang="en-US" dirty="0"/>
              <a:t>Fish hatcheries operate on tight timelines</a:t>
            </a:r>
          </a:p>
          <a:p>
            <a:pPr lvl="1"/>
            <a:r>
              <a:rPr lang="en-US" dirty="0"/>
              <a:t>Post trip inspections can identify issues quickly before the next trip</a:t>
            </a:r>
          </a:p>
          <a:p>
            <a:pPr lvl="1"/>
            <a:r>
              <a:rPr lang="en-US" dirty="0"/>
              <a:t>Helps the Truck Shop Mechanic to be aware of issues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96999D-3E27-8B1A-ECEE-E136A51258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5" y="1524000"/>
            <a:ext cx="316784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2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DB8D-717E-1BE5-4103-30AA1381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Maintenance Logs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00B0AD-B40A-D93C-97CA-BD7CE0DAC1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2587518"/>
              </p:ext>
            </p:extLst>
          </p:nvPr>
        </p:nvGraphicFramePr>
        <p:xfrm>
          <a:off x="301625" y="1447800"/>
          <a:ext cx="4038600" cy="460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53527-3BF8-2F94-AC51-347DF216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r>
              <a:rPr lang="en-US" dirty="0"/>
              <a:t>Important to keep maintenance logs on every vehicle</a:t>
            </a:r>
          </a:p>
          <a:p>
            <a:r>
              <a:rPr lang="en-US" dirty="0"/>
              <a:t>Helps to track routine maintenance is getting completed</a:t>
            </a:r>
          </a:p>
          <a:p>
            <a:r>
              <a:rPr lang="en-US" dirty="0"/>
              <a:t>Improves communication between hatchery staff and truck shop</a:t>
            </a:r>
          </a:p>
        </p:txBody>
      </p:sp>
    </p:spTree>
    <p:extLst>
      <p:ext uri="{BB962C8B-B14F-4D97-AF65-F5344CB8AC3E}">
        <p14:creationId xmlns:p14="http://schemas.microsoft.com/office/powerpoint/2010/main" val="243553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68" y="102349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93CB9-84B0-19BC-2462-65D009C3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Transport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C00A2-AF02-71B2-C88D-706548AFB6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all the Brakes and use Wheel Chocks</a:t>
            </a:r>
          </a:p>
          <a:p>
            <a:r>
              <a:rPr lang="en-US" dirty="0"/>
              <a:t>Be Careful moving around on top of the trailers</a:t>
            </a:r>
          </a:p>
          <a:p>
            <a:r>
              <a:rPr lang="en-US" dirty="0"/>
              <a:t>Three Points of Contact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truck on the road">
            <a:extLst>
              <a:ext uri="{FF2B5EF4-FFF2-40B4-BE49-F238E27FC236}">
                <a16:creationId xmlns:a16="http://schemas.microsoft.com/office/drawing/2014/main" id="{B414047C-060E-BA14-6C64-1FC49D819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1608266"/>
            <a:ext cx="3511153" cy="44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E4A2-0AC7-4011-FDB6-59369CA7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Public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E085-E5C8-BDCF-529D-A87F091EB7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Please Slow Down</a:t>
            </a:r>
          </a:p>
          <a:p>
            <a:r>
              <a:rPr lang="en-US" dirty="0"/>
              <a:t>Stay in your lane</a:t>
            </a:r>
          </a:p>
          <a:p>
            <a:r>
              <a:rPr lang="en-US" dirty="0"/>
              <a:t>Remember you are driving a rolling billboard</a:t>
            </a:r>
          </a:p>
        </p:txBody>
      </p:sp>
      <p:pic>
        <p:nvPicPr>
          <p:cNvPr id="6" name="Content Placeholder 5" descr="A trailer with a fish painted on it&#10;&#10;Description automatically generated">
            <a:extLst>
              <a:ext uri="{FF2B5EF4-FFF2-40B4-BE49-F238E27FC236}">
                <a16:creationId xmlns:a16="http://schemas.microsoft.com/office/drawing/2014/main" id="{33C3D3FC-908C-31F2-8C7C-8E815BE93FE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52" y="3221033"/>
            <a:ext cx="6781800" cy="2895600"/>
          </a:xfrm>
        </p:spPr>
      </p:pic>
    </p:spTree>
    <p:extLst>
      <p:ext uri="{BB962C8B-B14F-4D97-AF65-F5344CB8AC3E}">
        <p14:creationId xmlns:p14="http://schemas.microsoft.com/office/powerpoint/2010/main" val="71387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FD8E-4923-43C2-A9B8-B98FE956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LSRCP K-</a:t>
            </a:r>
            <a:r>
              <a:rPr lang="en-US" sz="4400" dirty="0">
                <a:solidFill>
                  <a:srgbClr val="0070C0"/>
                </a:solidFill>
              </a:rPr>
              <a:t>12</a:t>
            </a:r>
            <a:r>
              <a:rPr lang="en-US" dirty="0">
                <a:solidFill>
                  <a:srgbClr val="0070C0"/>
                </a:solidFill>
              </a:rPr>
              <a:t> ART CONTEST </a:t>
            </a:r>
            <a:r>
              <a:rPr lang="en-US" sz="4400" dirty="0">
                <a:solidFill>
                  <a:srgbClr val="0070C0"/>
                </a:solidFill>
              </a:rPr>
              <a:t>2024</a:t>
            </a:r>
          </a:p>
        </p:txBody>
      </p:sp>
      <p:pic>
        <p:nvPicPr>
          <p:cNvPr id="5" name="Content Placeholder 4" descr="A trailer with a fish advertisement">
            <a:extLst>
              <a:ext uri="{FF2B5EF4-FFF2-40B4-BE49-F238E27FC236}">
                <a16:creationId xmlns:a16="http://schemas.microsoft.com/office/drawing/2014/main" id="{C05A5388-6C12-76D0-33B4-3A3B3209522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8" y="1527175"/>
            <a:ext cx="8125592" cy="4572000"/>
          </a:xfrm>
        </p:spPr>
      </p:pic>
    </p:spTree>
    <p:extLst>
      <p:ext uri="{BB962C8B-B14F-4D97-AF65-F5344CB8AC3E}">
        <p14:creationId xmlns:p14="http://schemas.microsoft.com/office/powerpoint/2010/main" val="29849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1708</TotalTime>
  <Words>163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Georgia</vt:lpstr>
      <vt:lpstr>Wingdings</vt:lpstr>
      <vt:lpstr>Wingdings 2</vt:lpstr>
      <vt:lpstr>Civic</vt:lpstr>
      <vt:lpstr>PowerPoint Presentation</vt:lpstr>
      <vt:lpstr>Agenda</vt:lpstr>
      <vt:lpstr>Pre-Trip Inspection</vt:lpstr>
      <vt:lpstr>PowerPoint Presentation</vt:lpstr>
      <vt:lpstr>Post-Trip Inspection</vt:lpstr>
      <vt:lpstr>Maintenance Logs</vt:lpstr>
      <vt:lpstr>Transport Safety</vt:lpstr>
      <vt:lpstr>Public Image</vt:lpstr>
      <vt:lpstr>LSRCP K-12 ART CONTEST 2024</vt:lpstr>
    </vt:vector>
  </TitlesOfParts>
  <Company>Department of Fish and Game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Seggerman,Jeffrey</dc:creator>
  <cp:lastModifiedBy>McKernan,John</cp:lastModifiedBy>
  <cp:revision>70</cp:revision>
  <dcterms:created xsi:type="dcterms:W3CDTF">2019-12-10T15:53:30Z</dcterms:created>
  <dcterms:modified xsi:type="dcterms:W3CDTF">2024-05-06T13:18:18Z</dcterms:modified>
</cp:coreProperties>
</file>