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7" r:id="rId2"/>
    <p:sldId id="272" r:id="rId3"/>
    <p:sldId id="271" r:id="rId4"/>
    <p:sldId id="308" r:id="rId5"/>
    <p:sldId id="307" r:id="rId6"/>
    <p:sldId id="309" r:id="rId7"/>
    <p:sldId id="273" r:id="rId8"/>
    <p:sldId id="310" r:id="rId9"/>
    <p:sldId id="312" r:id="rId10"/>
    <p:sldId id="259" r:id="rId11"/>
    <p:sldId id="313" r:id="rId12"/>
    <p:sldId id="274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BA011EE-1A86-43AF-890E-F692C8F0CA2C}" v="3" dt="2024-05-03T21:50:58.69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90" autoAdjust="0"/>
    <p:restoredTop sz="94660"/>
  </p:normalViewPr>
  <p:slideViewPr>
    <p:cSldViewPr snapToGrid="0">
      <p:cViewPr varScale="1">
        <p:scale>
          <a:sx n="96" d="100"/>
          <a:sy n="96" d="100"/>
        </p:scale>
        <p:origin x="149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tchell,Jamie" userId="027c95ed-9cee-4f9a-9cb2-522f2a8f097d" providerId="ADAL" clId="{6BA011EE-1A86-43AF-890E-F692C8F0CA2C}"/>
    <pc:docChg chg="custSel addSld delSld modSld sldOrd">
      <pc:chgData name="Mitchell,Jamie" userId="027c95ed-9cee-4f9a-9cb2-522f2a8f097d" providerId="ADAL" clId="{6BA011EE-1A86-43AF-890E-F692C8F0CA2C}" dt="2024-05-06T21:46:45.910" v="462" actId="20577"/>
      <pc:docMkLst>
        <pc:docMk/>
      </pc:docMkLst>
      <pc:sldChg chg="modSp mod">
        <pc:chgData name="Mitchell,Jamie" userId="027c95ed-9cee-4f9a-9cb2-522f2a8f097d" providerId="ADAL" clId="{6BA011EE-1A86-43AF-890E-F692C8F0CA2C}" dt="2024-05-03T21:47:10.242" v="97" actId="20577"/>
        <pc:sldMkLst>
          <pc:docMk/>
          <pc:sldMk cId="1194585246" sldId="257"/>
        </pc:sldMkLst>
        <pc:spChg chg="mod">
          <ac:chgData name="Mitchell,Jamie" userId="027c95ed-9cee-4f9a-9cb2-522f2a8f097d" providerId="ADAL" clId="{6BA011EE-1A86-43AF-890E-F692C8F0CA2C}" dt="2024-05-03T21:47:10.242" v="97" actId="20577"/>
          <ac:spMkLst>
            <pc:docMk/>
            <pc:sldMk cId="1194585246" sldId="257"/>
            <ac:spMk id="3" creationId="{00000000-0000-0000-0000-000000000000}"/>
          </ac:spMkLst>
        </pc:spChg>
      </pc:sldChg>
      <pc:sldChg chg="modSp mod ord">
        <pc:chgData name="Mitchell,Jamie" userId="027c95ed-9cee-4f9a-9cb2-522f2a8f097d" providerId="ADAL" clId="{6BA011EE-1A86-43AF-890E-F692C8F0CA2C}" dt="2024-05-06T21:46:45.910" v="462" actId="20577"/>
        <pc:sldMkLst>
          <pc:docMk/>
          <pc:sldMk cId="1374251280" sldId="259"/>
        </pc:sldMkLst>
        <pc:spChg chg="mod">
          <ac:chgData name="Mitchell,Jamie" userId="027c95ed-9cee-4f9a-9cb2-522f2a8f097d" providerId="ADAL" clId="{6BA011EE-1A86-43AF-890E-F692C8F0CA2C}" dt="2024-05-06T21:46:45.910" v="462" actId="20577"/>
          <ac:spMkLst>
            <pc:docMk/>
            <pc:sldMk cId="1374251280" sldId="259"/>
            <ac:spMk id="3" creationId="{00000000-0000-0000-0000-000000000000}"/>
          </ac:spMkLst>
        </pc:spChg>
      </pc:sldChg>
      <pc:sldChg chg="del">
        <pc:chgData name="Mitchell,Jamie" userId="027c95ed-9cee-4f9a-9cb2-522f2a8f097d" providerId="ADAL" clId="{6BA011EE-1A86-43AF-890E-F692C8F0CA2C}" dt="2024-05-03T21:58:47.134" v="194" actId="2696"/>
        <pc:sldMkLst>
          <pc:docMk/>
          <pc:sldMk cId="3748497250" sldId="267"/>
        </pc:sldMkLst>
      </pc:sldChg>
      <pc:sldChg chg="modSp mod">
        <pc:chgData name="Mitchell,Jamie" userId="027c95ed-9cee-4f9a-9cb2-522f2a8f097d" providerId="ADAL" clId="{6BA011EE-1A86-43AF-890E-F692C8F0CA2C}" dt="2024-05-06T14:23:58.789" v="209" actId="1076"/>
        <pc:sldMkLst>
          <pc:docMk/>
          <pc:sldMk cId="841615851" sldId="271"/>
        </pc:sldMkLst>
        <pc:spChg chg="mod">
          <ac:chgData name="Mitchell,Jamie" userId="027c95ed-9cee-4f9a-9cb2-522f2a8f097d" providerId="ADAL" clId="{6BA011EE-1A86-43AF-890E-F692C8F0CA2C}" dt="2024-05-06T14:23:42.129" v="206" actId="20577"/>
          <ac:spMkLst>
            <pc:docMk/>
            <pc:sldMk cId="841615851" sldId="271"/>
            <ac:spMk id="3" creationId="{51159CCA-976C-CF86-7DE6-1793CB4335B9}"/>
          </ac:spMkLst>
        </pc:spChg>
        <pc:spChg chg="mod">
          <ac:chgData name="Mitchell,Jamie" userId="027c95ed-9cee-4f9a-9cb2-522f2a8f097d" providerId="ADAL" clId="{6BA011EE-1A86-43AF-890E-F692C8F0CA2C}" dt="2024-05-06T14:23:58.789" v="209" actId="1076"/>
          <ac:spMkLst>
            <pc:docMk/>
            <pc:sldMk cId="841615851" sldId="271"/>
            <ac:spMk id="12" creationId="{DAAFD039-01B4-BE19-E399-07C86E07F669}"/>
          </ac:spMkLst>
        </pc:spChg>
        <pc:picChg chg="mod">
          <ac:chgData name="Mitchell,Jamie" userId="027c95ed-9cee-4f9a-9cb2-522f2a8f097d" providerId="ADAL" clId="{6BA011EE-1A86-43AF-890E-F692C8F0CA2C}" dt="2024-05-06T14:23:50.022" v="208" actId="1076"/>
          <ac:picMkLst>
            <pc:docMk/>
            <pc:sldMk cId="841615851" sldId="271"/>
            <ac:picMk id="5" creationId="{DBB5F745-2381-94E6-5B73-5FA874E6E484}"/>
          </ac:picMkLst>
        </pc:picChg>
      </pc:sldChg>
      <pc:sldChg chg="modSp mod">
        <pc:chgData name="Mitchell,Jamie" userId="027c95ed-9cee-4f9a-9cb2-522f2a8f097d" providerId="ADAL" clId="{6BA011EE-1A86-43AF-890E-F692C8F0CA2C}" dt="2024-05-03T21:48:25.410" v="162" actId="313"/>
        <pc:sldMkLst>
          <pc:docMk/>
          <pc:sldMk cId="3161369252" sldId="272"/>
        </pc:sldMkLst>
        <pc:spChg chg="mod">
          <ac:chgData name="Mitchell,Jamie" userId="027c95ed-9cee-4f9a-9cb2-522f2a8f097d" providerId="ADAL" clId="{6BA011EE-1A86-43AF-890E-F692C8F0CA2C}" dt="2024-05-03T21:48:10.544" v="161" actId="20577"/>
          <ac:spMkLst>
            <pc:docMk/>
            <pc:sldMk cId="3161369252" sldId="272"/>
            <ac:spMk id="3" creationId="{AEFE6E76-D46C-734A-753A-8F3E3B2CA13F}"/>
          </ac:spMkLst>
        </pc:spChg>
        <pc:spChg chg="mod">
          <ac:chgData name="Mitchell,Jamie" userId="027c95ed-9cee-4f9a-9cb2-522f2a8f097d" providerId="ADAL" clId="{6BA011EE-1A86-43AF-890E-F692C8F0CA2C}" dt="2024-05-03T21:48:25.410" v="162" actId="313"/>
          <ac:spMkLst>
            <pc:docMk/>
            <pc:sldMk cId="3161369252" sldId="272"/>
            <ac:spMk id="4" creationId="{A4DA3B7D-F9AB-3B4E-F0FC-F8E4FA77D701}"/>
          </ac:spMkLst>
        </pc:spChg>
      </pc:sldChg>
      <pc:sldChg chg="delSp modSp mod">
        <pc:chgData name="Mitchell,Jamie" userId="027c95ed-9cee-4f9a-9cb2-522f2a8f097d" providerId="ADAL" clId="{6BA011EE-1A86-43AF-890E-F692C8F0CA2C}" dt="2024-05-06T14:26:32.768" v="219" actId="478"/>
        <pc:sldMkLst>
          <pc:docMk/>
          <pc:sldMk cId="3238037791" sldId="273"/>
        </pc:sldMkLst>
        <pc:spChg chg="del mod">
          <ac:chgData name="Mitchell,Jamie" userId="027c95ed-9cee-4f9a-9cb2-522f2a8f097d" providerId="ADAL" clId="{6BA011EE-1A86-43AF-890E-F692C8F0CA2C}" dt="2024-05-06T14:26:16.888" v="215"/>
          <ac:spMkLst>
            <pc:docMk/>
            <pc:sldMk cId="3238037791" sldId="273"/>
            <ac:spMk id="10" creationId="{71732F79-86CC-3FB1-77F7-5532627CE0B5}"/>
          </ac:spMkLst>
        </pc:spChg>
        <pc:inkChg chg="del">
          <ac:chgData name="Mitchell,Jamie" userId="027c95ed-9cee-4f9a-9cb2-522f2a8f097d" providerId="ADAL" clId="{6BA011EE-1A86-43AF-890E-F692C8F0CA2C}" dt="2024-05-06T14:26:30.148" v="218" actId="478"/>
          <ac:inkMkLst>
            <pc:docMk/>
            <pc:sldMk cId="3238037791" sldId="273"/>
            <ac:inkMk id="5" creationId="{6D710836-E312-A6D4-AB82-C03B01023D93}"/>
          </ac:inkMkLst>
        </pc:inkChg>
        <pc:inkChg chg="del">
          <ac:chgData name="Mitchell,Jamie" userId="027c95ed-9cee-4f9a-9cb2-522f2a8f097d" providerId="ADAL" clId="{6BA011EE-1A86-43AF-890E-F692C8F0CA2C}" dt="2024-05-06T14:26:32.768" v="219" actId="478"/>
          <ac:inkMkLst>
            <pc:docMk/>
            <pc:sldMk cId="3238037791" sldId="273"/>
            <ac:inkMk id="6" creationId="{4D27CAC6-E20D-6452-E93F-055D968F6217}"/>
          </ac:inkMkLst>
        </pc:inkChg>
        <pc:inkChg chg="del mod">
          <ac:chgData name="Mitchell,Jamie" userId="027c95ed-9cee-4f9a-9cb2-522f2a8f097d" providerId="ADAL" clId="{6BA011EE-1A86-43AF-890E-F692C8F0CA2C}" dt="2024-05-06T14:26:18.300" v="217" actId="478"/>
          <ac:inkMkLst>
            <pc:docMk/>
            <pc:sldMk cId="3238037791" sldId="273"/>
            <ac:inkMk id="7" creationId="{EC9F742E-F4A3-2F01-FAA8-693C5E3AB2B1}"/>
          </ac:inkMkLst>
        </pc:inkChg>
      </pc:sldChg>
      <pc:sldChg chg="modSp mod">
        <pc:chgData name="Mitchell,Jamie" userId="027c95ed-9cee-4f9a-9cb2-522f2a8f097d" providerId="ADAL" clId="{6BA011EE-1A86-43AF-890E-F692C8F0CA2C}" dt="2024-05-06T14:25:07.698" v="210" actId="1076"/>
        <pc:sldMkLst>
          <pc:docMk/>
          <pc:sldMk cId="604959609" sldId="307"/>
        </pc:sldMkLst>
        <pc:spChg chg="mod">
          <ac:chgData name="Mitchell,Jamie" userId="027c95ed-9cee-4f9a-9cb2-522f2a8f097d" providerId="ADAL" clId="{6BA011EE-1A86-43AF-890E-F692C8F0CA2C}" dt="2024-05-06T14:25:07.698" v="210" actId="1076"/>
          <ac:spMkLst>
            <pc:docMk/>
            <pc:sldMk cId="604959609" sldId="307"/>
            <ac:spMk id="2" creationId="{00000000-0000-0000-0000-000000000000}"/>
          </ac:spMkLst>
        </pc:spChg>
        <pc:spChg chg="mod">
          <ac:chgData name="Mitchell,Jamie" userId="027c95ed-9cee-4f9a-9cb2-522f2a8f097d" providerId="ADAL" clId="{6BA011EE-1A86-43AF-890E-F692C8F0CA2C}" dt="2024-05-03T21:51:06.700" v="171" actId="14"/>
          <ac:spMkLst>
            <pc:docMk/>
            <pc:sldMk cId="604959609" sldId="307"/>
            <ac:spMk id="3" creationId="{00000000-0000-0000-0000-000000000000}"/>
          </ac:spMkLst>
        </pc:spChg>
      </pc:sldChg>
      <pc:sldChg chg="modSp mod">
        <pc:chgData name="Mitchell,Jamie" userId="027c95ed-9cee-4f9a-9cb2-522f2a8f097d" providerId="ADAL" clId="{6BA011EE-1A86-43AF-890E-F692C8F0CA2C}" dt="2024-05-06T21:40:20.496" v="325" actId="1076"/>
        <pc:sldMkLst>
          <pc:docMk/>
          <pc:sldMk cId="1956173600" sldId="308"/>
        </pc:sldMkLst>
        <pc:picChg chg="mod">
          <ac:chgData name="Mitchell,Jamie" userId="027c95ed-9cee-4f9a-9cb2-522f2a8f097d" providerId="ADAL" clId="{6BA011EE-1A86-43AF-890E-F692C8F0CA2C}" dt="2024-05-06T21:40:16.348" v="323" actId="1076"/>
          <ac:picMkLst>
            <pc:docMk/>
            <pc:sldMk cId="1956173600" sldId="308"/>
            <ac:picMk id="5" creationId="{3CE34BA9-D632-9C32-2652-A059BEC115E8}"/>
          </ac:picMkLst>
        </pc:picChg>
        <pc:picChg chg="mod">
          <ac:chgData name="Mitchell,Jamie" userId="027c95ed-9cee-4f9a-9cb2-522f2a8f097d" providerId="ADAL" clId="{6BA011EE-1A86-43AF-890E-F692C8F0CA2C}" dt="2024-05-06T21:40:20.496" v="325" actId="1076"/>
          <ac:picMkLst>
            <pc:docMk/>
            <pc:sldMk cId="1956173600" sldId="308"/>
            <ac:picMk id="6" creationId="{D4384578-A576-9E52-B0E9-BE3557819812}"/>
          </ac:picMkLst>
        </pc:picChg>
      </pc:sldChg>
      <pc:sldChg chg="modSp mod">
        <pc:chgData name="Mitchell,Jamie" userId="027c95ed-9cee-4f9a-9cb2-522f2a8f097d" providerId="ADAL" clId="{6BA011EE-1A86-43AF-890E-F692C8F0CA2C}" dt="2024-05-06T14:26:01.294" v="212" actId="1076"/>
        <pc:sldMkLst>
          <pc:docMk/>
          <pc:sldMk cId="3494370726" sldId="309"/>
        </pc:sldMkLst>
        <pc:spChg chg="mod">
          <ac:chgData name="Mitchell,Jamie" userId="027c95ed-9cee-4f9a-9cb2-522f2a8f097d" providerId="ADAL" clId="{6BA011EE-1A86-43AF-890E-F692C8F0CA2C}" dt="2024-05-06T14:26:01.294" v="212" actId="1076"/>
          <ac:spMkLst>
            <pc:docMk/>
            <pc:sldMk cId="3494370726" sldId="309"/>
            <ac:spMk id="2" creationId="{83DECE51-6328-B08A-7AEF-BF0A05362995}"/>
          </ac:spMkLst>
        </pc:spChg>
      </pc:sldChg>
      <pc:sldChg chg="modSp mod">
        <pc:chgData name="Mitchell,Jamie" userId="027c95ed-9cee-4f9a-9cb2-522f2a8f097d" providerId="ADAL" clId="{6BA011EE-1A86-43AF-890E-F692C8F0CA2C}" dt="2024-05-06T21:42:23.238" v="334" actId="20577"/>
        <pc:sldMkLst>
          <pc:docMk/>
          <pc:sldMk cId="2640487158" sldId="310"/>
        </pc:sldMkLst>
        <pc:spChg chg="mod">
          <ac:chgData name="Mitchell,Jamie" userId="027c95ed-9cee-4f9a-9cb2-522f2a8f097d" providerId="ADAL" clId="{6BA011EE-1A86-43AF-890E-F692C8F0CA2C}" dt="2024-05-06T21:42:23.238" v="334" actId="20577"/>
          <ac:spMkLst>
            <pc:docMk/>
            <pc:sldMk cId="2640487158" sldId="310"/>
            <ac:spMk id="3" creationId="{7D181D38-DCA2-BBF7-81E6-AA648679B78D}"/>
          </ac:spMkLst>
        </pc:spChg>
      </pc:sldChg>
      <pc:sldChg chg="del">
        <pc:chgData name="Mitchell,Jamie" userId="027c95ed-9cee-4f9a-9cb2-522f2a8f097d" providerId="ADAL" clId="{6BA011EE-1A86-43AF-890E-F692C8F0CA2C}" dt="2024-05-06T14:27:50.612" v="220" actId="47"/>
        <pc:sldMkLst>
          <pc:docMk/>
          <pc:sldMk cId="2949446819" sldId="311"/>
        </pc:sldMkLst>
      </pc:sldChg>
      <pc:sldChg chg="modSp mod">
        <pc:chgData name="Mitchell,Jamie" userId="027c95ed-9cee-4f9a-9cb2-522f2a8f097d" providerId="ADAL" clId="{6BA011EE-1A86-43AF-890E-F692C8F0CA2C}" dt="2024-05-03T21:57:26.658" v="191" actId="20577"/>
        <pc:sldMkLst>
          <pc:docMk/>
          <pc:sldMk cId="1093457202" sldId="312"/>
        </pc:sldMkLst>
        <pc:spChg chg="mod">
          <ac:chgData name="Mitchell,Jamie" userId="027c95ed-9cee-4f9a-9cb2-522f2a8f097d" providerId="ADAL" clId="{6BA011EE-1A86-43AF-890E-F692C8F0CA2C}" dt="2024-05-03T21:57:26.658" v="191" actId="20577"/>
          <ac:spMkLst>
            <pc:docMk/>
            <pc:sldMk cId="1093457202" sldId="312"/>
            <ac:spMk id="3" creationId="{66A2F791-BA5C-FBF3-9683-2413208337B9}"/>
          </ac:spMkLst>
        </pc:spChg>
      </pc:sldChg>
      <pc:sldChg chg="modSp new mod">
        <pc:chgData name="Mitchell,Jamie" userId="027c95ed-9cee-4f9a-9cb2-522f2a8f097d" providerId="ADAL" clId="{6BA011EE-1A86-43AF-890E-F692C8F0CA2C}" dt="2024-05-06T21:45:58.645" v="458" actId="20577"/>
        <pc:sldMkLst>
          <pc:docMk/>
          <pc:sldMk cId="3216712773" sldId="313"/>
        </pc:sldMkLst>
        <pc:spChg chg="mod">
          <ac:chgData name="Mitchell,Jamie" userId="027c95ed-9cee-4f9a-9cb2-522f2a8f097d" providerId="ADAL" clId="{6BA011EE-1A86-43AF-890E-F692C8F0CA2C}" dt="2024-05-06T21:43:31.427" v="354" actId="20577"/>
          <ac:spMkLst>
            <pc:docMk/>
            <pc:sldMk cId="3216712773" sldId="313"/>
            <ac:spMk id="2" creationId="{640F7111-613A-15B2-D345-7657EE8922BE}"/>
          </ac:spMkLst>
        </pc:spChg>
        <pc:spChg chg="mod">
          <ac:chgData name="Mitchell,Jamie" userId="027c95ed-9cee-4f9a-9cb2-522f2a8f097d" providerId="ADAL" clId="{6BA011EE-1A86-43AF-890E-F692C8F0CA2C}" dt="2024-05-06T21:45:58.645" v="458" actId="20577"/>
          <ac:spMkLst>
            <pc:docMk/>
            <pc:sldMk cId="3216712773" sldId="313"/>
            <ac:spMk id="3" creationId="{215AB333-A892-0105-6B2E-D5731694BDA6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Phos</a:t>
            </a:r>
            <a:r>
              <a:rPr lang="en-US" baseline="0"/>
              <a:t> Lbs/Day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Sheet1!$M$16</c:f>
              <c:strCache>
                <c:ptCount val="1"/>
                <c:pt idx="0">
                  <c:v>2021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Sheet1!$N$15:$Q$15</c:f>
              <c:strCache>
                <c:ptCount val="4"/>
                <c:pt idx="0">
                  <c:v>Q1</c:v>
                </c:pt>
                <c:pt idx="1">
                  <c:v>Q2</c:v>
                </c:pt>
                <c:pt idx="2">
                  <c:v>Q3</c:v>
                </c:pt>
                <c:pt idx="3">
                  <c:v>Q4</c:v>
                </c:pt>
              </c:strCache>
            </c:strRef>
          </c:cat>
          <c:val>
            <c:numRef>
              <c:f>Sheet1!$N$16:$Q$16</c:f>
              <c:numCache>
                <c:formatCode>General</c:formatCode>
                <c:ptCount val="4"/>
                <c:pt idx="0">
                  <c:v>1.32</c:v>
                </c:pt>
                <c:pt idx="1">
                  <c:v>1.93</c:v>
                </c:pt>
                <c:pt idx="2">
                  <c:v>3.09</c:v>
                </c:pt>
                <c:pt idx="3">
                  <c:v>1.65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F27-4089-BCA5-DA6F9B34AFC4}"/>
            </c:ext>
          </c:extLst>
        </c:ser>
        <c:ser>
          <c:idx val="1"/>
          <c:order val="1"/>
          <c:tx>
            <c:strRef>
              <c:f>Sheet1!$M$17</c:f>
              <c:strCache>
                <c:ptCount val="1"/>
                <c:pt idx="0">
                  <c:v>2022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Sheet1!$N$15:$Q$15</c:f>
              <c:strCache>
                <c:ptCount val="4"/>
                <c:pt idx="0">
                  <c:v>Q1</c:v>
                </c:pt>
                <c:pt idx="1">
                  <c:v>Q2</c:v>
                </c:pt>
                <c:pt idx="2">
                  <c:v>Q3</c:v>
                </c:pt>
                <c:pt idx="3">
                  <c:v>Q4</c:v>
                </c:pt>
              </c:strCache>
            </c:strRef>
          </c:cat>
          <c:val>
            <c:numRef>
              <c:f>Sheet1!$N$17:$Q$17</c:f>
              <c:numCache>
                <c:formatCode>General</c:formatCode>
                <c:ptCount val="4"/>
                <c:pt idx="0">
                  <c:v>0.61</c:v>
                </c:pt>
                <c:pt idx="1">
                  <c:v>0.51</c:v>
                </c:pt>
                <c:pt idx="2">
                  <c:v>3.27</c:v>
                </c:pt>
                <c:pt idx="3">
                  <c:v>0.85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F27-4089-BCA5-DA6F9B34AFC4}"/>
            </c:ext>
          </c:extLst>
        </c:ser>
        <c:ser>
          <c:idx val="2"/>
          <c:order val="2"/>
          <c:tx>
            <c:strRef>
              <c:f>Sheet1!$M$18</c:f>
              <c:strCache>
                <c:ptCount val="1"/>
                <c:pt idx="0">
                  <c:v>2023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Sheet1!$N$15:$Q$15</c:f>
              <c:strCache>
                <c:ptCount val="4"/>
                <c:pt idx="0">
                  <c:v>Q1</c:v>
                </c:pt>
                <c:pt idx="1">
                  <c:v>Q2</c:v>
                </c:pt>
                <c:pt idx="2">
                  <c:v>Q3</c:v>
                </c:pt>
                <c:pt idx="3">
                  <c:v>Q4</c:v>
                </c:pt>
              </c:strCache>
            </c:strRef>
          </c:cat>
          <c:val>
            <c:numRef>
              <c:f>Sheet1!$N$18:$Q$18</c:f>
              <c:numCache>
                <c:formatCode>General</c:formatCode>
                <c:ptCount val="4"/>
                <c:pt idx="0">
                  <c:v>0.92300000000000004</c:v>
                </c:pt>
                <c:pt idx="1">
                  <c:v>0.82299999999999995</c:v>
                </c:pt>
                <c:pt idx="2">
                  <c:v>2.4460000000000002</c:v>
                </c:pt>
                <c:pt idx="3">
                  <c:v>0.84699999999999998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F27-4089-BCA5-DA6F9B34AFC4}"/>
            </c:ext>
          </c:extLst>
        </c:ser>
        <c:ser>
          <c:idx val="3"/>
          <c:order val="3"/>
          <c:tx>
            <c:strRef>
              <c:f>Sheet1!$M$19</c:f>
              <c:strCache>
                <c:ptCount val="1"/>
                <c:pt idx="0">
                  <c:v>Limit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Sheet1!$N$15:$Q$15</c:f>
              <c:strCache>
                <c:ptCount val="4"/>
                <c:pt idx="0">
                  <c:v>Q1</c:v>
                </c:pt>
                <c:pt idx="1">
                  <c:v>Q2</c:v>
                </c:pt>
                <c:pt idx="2">
                  <c:v>Q3</c:v>
                </c:pt>
                <c:pt idx="3">
                  <c:v>Q4</c:v>
                </c:pt>
              </c:strCache>
            </c:strRef>
          </c:cat>
          <c:val>
            <c:numRef>
              <c:f>Sheet1!$N$19:$Q$19</c:f>
              <c:numCache>
                <c:formatCode>General</c:formatCode>
                <c:ptCount val="4"/>
                <c:pt idx="0">
                  <c:v>1.31</c:v>
                </c:pt>
                <c:pt idx="1">
                  <c:v>1.31</c:v>
                </c:pt>
                <c:pt idx="2">
                  <c:v>1.31</c:v>
                </c:pt>
                <c:pt idx="3">
                  <c:v>1.31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F27-4089-BCA5-DA6F9B34AF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85852223"/>
        <c:axId val="458985615"/>
      </c:lineChart>
      <c:catAx>
        <c:axId val="1858522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8985615"/>
        <c:crosses val="autoZero"/>
        <c:auto val="1"/>
        <c:lblAlgn val="ctr"/>
        <c:lblOffset val="100"/>
        <c:noMultiLvlLbl val="0"/>
      </c:catAx>
      <c:valAx>
        <c:axId val="4589856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58522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solidFill>
            <a:srgbClr val="FF0000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Lbs of</a:t>
            </a:r>
            <a:r>
              <a:rPr lang="en-US" baseline="0"/>
              <a:t> Fish Relative to Lbs of Phos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Sheet1!$O$23</c:f>
              <c:strCache>
                <c:ptCount val="1"/>
                <c:pt idx="0">
                  <c:v>Lbs of Fish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Sheet1!$M$24:$M$26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Sheet1!$O$24:$O$26</c:f>
              <c:numCache>
                <c:formatCode>General</c:formatCode>
                <c:ptCount val="3"/>
                <c:pt idx="0">
                  <c:v>43000</c:v>
                </c:pt>
                <c:pt idx="1">
                  <c:v>51946</c:v>
                </c:pt>
                <c:pt idx="2">
                  <c:v>37907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48-42E9-98A1-2043A2CFE2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32271999"/>
        <c:axId val="1132273439"/>
      </c:barChart>
      <c:barChart>
        <c:barDir val="col"/>
        <c:grouping val="stacked"/>
        <c:varyColors val="0"/>
        <c:ser>
          <c:idx val="0"/>
          <c:order val="0"/>
          <c:tx>
            <c:strRef>
              <c:f>Sheet1!$N$23</c:f>
              <c:strCache>
                <c:ptCount val="1"/>
                <c:pt idx="0">
                  <c:v>Lbs of Phos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Sheet1!$M$24:$M$26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Sheet1!$N$24:$N$26</c:f>
              <c:numCache>
                <c:formatCode>General</c:formatCode>
                <c:ptCount val="3"/>
                <c:pt idx="0">
                  <c:v>719</c:v>
                </c:pt>
                <c:pt idx="1">
                  <c:v>548</c:v>
                </c:pt>
                <c:pt idx="2">
                  <c:v>464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248-42E9-98A1-2043A2CFE2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92547103"/>
        <c:axId val="1592554783"/>
      </c:barChart>
      <c:catAx>
        <c:axId val="11322719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32273439"/>
        <c:crosses val="autoZero"/>
        <c:auto val="0"/>
        <c:lblAlgn val="ctr"/>
        <c:lblOffset val="100"/>
        <c:noMultiLvlLbl val="0"/>
      </c:catAx>
      <c:valAx>
        <c:axId val="11322734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32271999"/>
        <c:crosses val="autoZero"/>
        <c:crossBetween val="between"/>
      </c:valAx>
      <c:valAx>
        <c:axId val="1592554783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2547103"/>
        <c:crosses val="max"/>
        <c:crossBetween val="between"/>
      </c:valAx>
      <c:catAx>
        <c:axId val="1592547103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592554783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solidFill>
            <a:srgbClr val="FF0000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020" y="1769541"/>
            <a:ext cx="7080026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020" y="3598339"/>
            <a:ext cx="7080026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C1858-2C23-4383-A70C-F44844267C0E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1B01F-72E2-4E71-93E2-3F595709B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7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ate-V2-S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95" y="540085"/>
            <a:ext cx="7656010" cy="38343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4" y="4565255"/>
            <a:ext cx="7766495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26217" y="695010"/>
            <a:ext cx="7285600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5108728"/>
            <a:ext cx="776532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C1858-2C23-4383-A70C-F44844267C0E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1B01F-72E2-4E71-93E2-3F595709B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233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608437"/>
            <a:ext cx="776532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295180"/>
            <a:ext cx="7765322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C1858-2C23-4383-A70C-F44844267C0E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1B01F-72E2-4E71-93E2-3F595709B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334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3"/>
            <a:ext cx="6564224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304353"/>
            <a:ext cx="7765322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C1858-2C23-4383-A70C-F44844267C0E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1B01F-72E2-4E71-93E2-3F595709B7D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27459" y="87391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28359" y="2933245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4477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2126943"/>
            <a:ext cx="7765322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9" y="4650556"/>
            <a:ext cx="776414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C1858-2C23-4383-A70C-F44844267C0E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1B01F-72E2-4E71-93E2-3F595709B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5850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46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46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5033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76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4929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4929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C1858-2C23-4383-A70C-F44844267C0E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1B01F-72E2-4E71-93E2-3F595709B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800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39" y="1826045"/>
            <a:ext cx="2529046" cy="1833558"/>
          </a:xfrm>
          <a:prstGeom prst="rect">
            <a:avLst/>
          </a:prstGeom>
        </p:spPr>
      </p:pic>
      <p:pic>
        <p:nvPicPr>
          <p:cNvPr id="28" name="Picture 27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813" y="1826045"/>
            <a:ext cx="2529046" cy="1833558"/>
          </a:xfrm>
          <a:prstGeom prst="rect">
            <a:avLst/>
          </a:prstGeom>
        </p:spPr>
      </p:pic>
      <p:pic>
        <p:nvPicPr>
          <p:cNvPr id="29" name="Picture 28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715" y="1826045"/>
            <a:ext cx="2529046" cy="1833558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46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763577" y="1938918"/>
            <a:ext cx="2319276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46" y="4480369"/>
            <a:ext cx="2475738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91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09307" y="1939094"/>
            <a:ext cx="2319276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75" y="4480368"/>
            <a:ext cx="2476753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5023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056774" y="1934432"/>
            <a:ext cx="2319276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4929" y="4480366"/>
            <a:ext cx="2475738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C1858-2C23-4383-A70C-F44844267C0E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1B01F-72E2-4E71-93E2-3F595709B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5816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C1858-2C23-4383-A70C-F44844267C0E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1B01F-72E2-4E71-93E2-3F595709B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5851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7302" y="609600"/>
            <a:ext cx="1713365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347" y="609600"/>
            <a:ext cx="5937654" cy="5181601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C1858-2C23-4383-A70C-F44844267C0E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1B01F-72E2-4E71-93E2-3F595709B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807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C1858-2C23-4383-A70C-F44844267C0E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1B01F-72E2-4E71-93E2-3F595709B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277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1761068"/>
            <a:ext cx="7192913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3589879"/>
            <a:ext cx="7192913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C1858-2C23-4383-A70C-F44844267C0E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1B01F-72E2-4E71-93E2-3F595709B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885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7" y="1732449"/>
            <a:ext cx="3795373" cy="405875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2169" y="1732450"/>
            <a:ext cx="3798499" cy="405875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C1858-2C23-4383-A70C-F44844267C0E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1B01F-72E2-4E71-93E2-3F595709B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899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45" y="1770323"/>
            <a:ext cx="3787423" cy="4112953"/>
          </a:xfrm>
          <a:prstGeom prst="rect">
            <a:avLst/>
          </a:prstGeom>
        </p:spPr>
      </p:pic>
      <p:pic>
        <p:nvPicPr>
          <p:cNvPr id="14" name="Picture 13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245" y="1770323"/>
            <a:ext cx="3787423" cy="41129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404" y="1835254"/>
            <a:ext cx="3657258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404" y="2380138"/>
            <a:ext cx="3657258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1225" y="1835255"/>
            <a:ext cx="3671498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1225" y="2380138"/>
            <a:ext cx="3671498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C1858-2C23-4383-A70C-F44844267C0E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1B01F-72E2-4E71-93E2-3F595709B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215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C1858-2C23-4383-A70C-F44844267C0E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1B01F-72E2-4E71-93E2-3F595709B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824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C1858-2C23-4383-A70C-F44844267C0E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1B01F-72E2-4E71-93E2-3F595709B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335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0"/>
            <a:ext cx="2780167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5" y="609600"/>
            <a:ext cx="4808943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2431518"/>
            <a:ext cx="2780167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C1858-2C23-4383-A70C-F44844267C0E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1B01F-72E2-4E71-93E2-3F595709B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693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late-V2-S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987" y="609923"/>
            <a:ext cx="3428146" cy="52054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923"/>
            <a:ext cx="3924676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976728" y="743989"/>
            <a:ext cx="3165375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2439261"/>
            <a:ext cx="3924676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C1858-2C23-4383-A70C-F44844267C0E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1B01F-72E2-4E71-93E2-3F595709B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243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46" y="1732450"/>
            <a:ext cx="776532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D7C1858-2C23-4383-A70C-F44844267C0E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47" y="5883276"/>
            <a:ext cx="5004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651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0DB1B01F-72E2-4E71-93E2-3F595709B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6747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McCall Fish Hatchery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-209175" y="1790556"/>
            <a:ext cx="4476545" cy="4199427"/>
          </a:xfrm>
        </p:spPr>
        <p:txBody>
          <a:bodyPr>
            <a:normAutofit/>
          </a:bodyPr>
          <a:lstStyle/>
          <a:p>
            <a:pPr lvl="3"/>
            <a:r>
              <a:rPr lang="en-US" sz="2000" dirty="0"/>
              <a:t>Overview</a:t>
            </a:r>
          </a:p>
          <a:p>
            <a:pPr lvl="3"/>
            <a:r>
              <a:rPr lang="en-US" sz="2000" dirty="0"/>
              <a:t>New Adult Holding Ponds</a:t>
            </a:r>
          </a:p>
          <a:p>
            <a:pPr lvl="3"/>
            <a:r>
              <a:rPr lang="en-US" sz="2000" dirty="0"/>
              <a:t>Phosphorus</a:t>
            </a:r>
          </a:p>
          <a:p>
            <a:pPr lvl="3"/>
            <a:r>
              <a:rPr lang="en-US" sz="2000" dirty="0"/>
              <a:t>Production Changes</a:t>
            </a:r>
          </a:p>
          <a:p>
            <a:pPr marL="1170000" lvl="3" indent="0">
              <a:buNone/>
            </a:pPr>
            <a:endParaRPr lang="en-US" sz="2000" dirty="0"/>
          </a:p>
          <a:p>
            <a:pPr lvl="3"/>
            <a:endParaRPr lang="en-US" dirty="0"/>
          </a:p>
        </p:txBody>
      </p:sp>
      <p:pic>
        <p:nvPicPr>
          <p:cNvPr id="10" name="Content Placeholder 9" descr="A sign on a fence&#10;&#10;Description automatically generated with low confidence">
            <a:extLst>
              <a:ext uri="{FF2B5EF4-FFF2-40B4-BE49-F238E27FC236}">
                <a16:creationId xmlns:a16="http://schemas.microsoft.com/office/drawing/2014/main" id="{FA64E47A-AF2C-6F20-5A67-910D87CEDC8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007" y="2394788"/>
            <a:ext cx="3749040" cy="28097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219CFF-BFE4-CF4A-2618-325A2BAADF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590" y="3708063"/>
            <a:ext cx="1066800" cy="1253490"/>
          </a:xfrm>
          <a:prstGeom prst="rect">
            <a:avLst/>
          </a:prstGeom>
        </p:spPr>
      </p:pic>
      <p:pic>
        <p:nvPicPr>
          <p:cNvPr id="7" name="Picture 2" descr="EmailLogo">
            <a:extLst>
              <a:ext uri="{FF2B5EF4-FFF2-40B4-BE49-F238E27FC236}">
                <a16:creationId xmlns:a16="http://schemas.microsoft.com/office/drawing/2014/main" id="{B8169521-4F76-D69F-337D-EE799E0A3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977" y="5110826"/>
            <a:ext cx="1219200" cy="139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603494-1D72-CB38-91D4-2CB1AA05AB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0229" y="3799639"/>
            <a:ext cx="1562100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5852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5955" y="139148"/>
            <a:ext cx="7765322" cy="970450"/>
          </a:xfrm>
        </p:spPr>
        <p:txBody>
          <a:bodyPr/>
          <a:lstStyle/>
          <a:p>
            <a:r>
              <a:rPr lang="en-US" dirty="0"/>
              <a:t>Phosphorus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346" y="1222242"/>
            <a:ext cx="7765322" cy="4058751"/>
          </a:xfrm>
        </p:spPr>
        <p:txBody>
          <a:bodyPr>
            <a:normAutofit fontScale="85000" lnSpcReduction="20000"/>
          </a:bodyPr>
          <a:lstStyle/>
          <a:p>
            <a:endParaRPr lang="en-US" dirty="0"/>
          </a:p>
          <a:p>
            <a:r>
              <a:rPr lang="en-US" dirty="0"/>
              <a:t>Idaho Pollution Discharge Elimination System Permitting</a:t>
            </a:r>
          </a:p>
          <a:p>
            <a:pPr lvl="3"/>
            <a:r>
              <a:rPr lang="en-US" dirty="0"/>
              <a:t>1996 WLA = 2.3 </a:t>
            </a:r>
            <a:r>
              <a:rPr lang="en-US" dirty="0" err="1"/>
              <a:t>lbs</a:t>
            </a:r>
            <a:r>
              <a:rPr lang="en-US" dirty="0"/>
              <a:t>/day (839.5lbs/year)</a:t>
            </a:r>
          </a:p>
          <a:p>
            <a:pPr lvl="3"/>
            <a:r>
              <a:rPr lang="en-US" dirty="0"/>
              <a:t>2023 WLA = 1.32 </a:t>
            </a:r>
            <a:r>
              <a:rPr lang="en-US" dirty="0" err="1"/>
              <a:t>lbs</a:t>
            </a:r>
            <a:r>
              <a:rPr lang="en-US" dirty="0"/>
              <a:t>/day (480.6lbs/year) </a:t>
            </a:r>
          </a:p>
          <a:p>
            <a:pPr lvl="2"/>
            <a:r>
              <a:rPr lang="en-US" sz="1400" dirty="0"/>
              <a:t>Springfield Hatchery, (comparable production) - 8.9lbs/day</a:t>
            </a:r>
          </a:p>
          <a:p>
            <a:pPr lvl="2"/>
            <a:r>
              <a:rPr lang="en-US" sz="1400" dirty="0"/>
              <a:t>Dredged set pond in 2023</a:t>
            </a:r>
          </a:p>
          <a:p>
            <a:r>
              <a:rPr lang="en-US" dirty="0"/>
              <a:t>Moving Forward</a:t>
            </a:r>
          </a:p>
          <a:p>
            <a:pPr lvl="1"/>
            <a:r>
              <a:rPr lang="en-US" dirty="0"/>
              <a:t>Identified highest periods of P discharge</a:t>
            </a:r>
          </a:p>
          <a:p>
            <a:pPr lvl="1"/>
            <a:r>
              <a:rPr lang="en-US" dirty="0"/>
              <a:t>continue to sample monthly</a:t>
            </a:r>
          </a:p>
          <a:p>
            <a:pPr lvl="1"/>
            <a:r>
              <a:rPr lang="en-US" dirty="0"/>
              <a:t>Corelate annual </a:t>
            </a:r>
            <a:r>
              <a:rPr lang="en-US" dirty="0" err="1"/>
              <a:t>phos</a:t>
            </a:r>
            <a:r>
              <a:rPr lang="en-US" dirty="0"/>
              <a:t> load and total pounds of fish in production/pounds feed fed  </a:t>
            </a:r>
          </a:p>
          <a:p>
            <a:pPr lvl="1"/>
            <a:r>
              <a:rPr lang="en-US" dirty="0"/>
              <a:t>Modify diet- </a:t>
            </a:r>
            <a:r>
              <a:rPr lang="en-US" dirty="0" err="1"/>
              <a:t>Lowphos</a:t>
            </a:r>
            <a:r>
              <a:rPr lang="en-US" dirty="0"/>
              <a:t> product available*</a:t>
            </a:r>
          </a:p>
          <a:p>
            <a:pPr lvl="1"/>
            <a:r>
              <a:rPr lang="en-US" dirty="0"/>
              <a:t>Goal is to Stay in Compliance and efficiently maintain healthy animals</a:t>
            </a:r>
          </a:p>
          <a:p>
            <a:pPr lvl="1"/>
            <a:r>
              <a:rPr lang="en-US" dirty="0"/>
              <a:t>Turning dials/increasing production will take time  </a:t>
            </a:r>
          </a:p>
          <a:p>
            <a:pPr marL="810000" lvl="2" indent="0">
              <a:buNone/>
            </a:pPr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2512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F7111-613A-15B2-D345-7657EE892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 Phosphorus Feed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5AB333-A892-0105-6B2E-D5731694BD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Bio Oregon LP1000</a:t>
            </a:r>
          </a:p>
          <a:p>
            <a:r>
              <a:rPr lang="en-US" dirty="0"/>
              <a:t>Limitations</a:t>
            </a:r>
          </a:p>
          <a:p>
            <a:r>
              <a:rPr lang="en-US" dirty="0"/>
              <a:t>Help meet compliance</a:t>
            </a:r>
          </a:p>
          <a:p>
            <a:r>
              <a:rPr lang="en-US" dirty="0"/>
              <a:t>Time to evaluate</a:t>
            </a:r>
          </a:p>
        </p:txBody>
      </p:sp>
    </p:spTree>
    <p:extLst>
      <p:ext uri="{BB962C8B-B14F-4D97-AF65-F5344CB8AC3E}">
        <p14:creationId xmlns:p14="http://schemas.microsoft.com/office/powerpoint/2010/main" val="32167127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1F8B3-8E92-398F-166E-42C1EDBEF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EF8773-4573-BF31-F60B-E10FB5BD82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4407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2ADE6-7F7D-3BFF-9C93-A45879DD7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McCall “National” Fish Hatchery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E6E76-D46C-734A-753A-8F3E3B2CA13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Anadromous – Since 1979</a:t>
            </a:r>
          </a:p>
          <a:p>
            <a:pPr marL="450000" lvl="1" indent="0">
              <a:buNone/>
            </a:pPr>
            <a:r>
              <a:rPr lang="en-US" b="1" i="1" dirty="0">
                <a:solidFill>
                  <a:srgbClr val="FFFF00"/>
                </a:solidFill>
              </a:rPr>
              <a:t>South Fork Salmon SUCH	</a:t>
            </a:r>
          </a:p>
          <a:p>
            <a:pPr lvl="2"/>
            <a:r>
              <a:rPr lang="en-US" dirty="0"/>
              <a:t>11K Adults to LGD</a:t>
            </a:r>
          </a:p>
          <a:p>
            <a:pPr lvl="2"/>
            <a:r>
              <a:rPr lang="en-US" dirty="0"/>
              <a:t>850K Ad clipped SEG</a:t>
            </a:r>
          </a:p>
          <a:p>
            <a:pPr lvl="2"/>
            <a:r>
              <a:rPr lang="en-US" dirty="0"/>
              <a:t>150K CWT only INT</a:t>
            </a:r>
          </a:p>
          <a:p>
            <a:pPr lvl="2"/>
            <a:r>
              <a:rPr lang="en-US" dirty="0"/>
              <a:t>150K CWT only JCAPE	</a:t>
            </a:r>
          </a:p>
          <a:p>
            <a:pPr lvl="2"/>
            <a:r>
              <a:rPr lang="en-US" dirty="0"/>
              <a:t>300K Eyed Eggs for SBT RSI</a:t>
            </a:r>
          </a:p>
          <a:p>
            <a:pPr lvl="2"/>
            <a:r>
              <a:rPr lang="en-US" dirty="0"/>
              <a:t>~18 months to release size</a:t>
            </a:r>
          </a:p>
          <a:p>
            <a:pPr lvl="2"/>
            <a:r>
              <a:rPr lang="en-US" dirty="0"/>
              <a:t>Support M&amp;E projects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DA3B7D-F9AB-3B4E-F0FC-F8E4FA77D70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Resident – Since 1944</a:t>
            </a:r>
          </a:p>
          <a:p>
            <a:pPr marL="450000" lvl="1" indent="0">
              <a:buNone/>
            </a:pPr>
            <a:r>
              <a:rPr lang="en-US" b="1" i="1" dirty="0">
                <a:solidFill>
                  <a:srgbClr val="FFFF00"/>
                </a:solidFill>
              </a:rPr>
              <a:t>Coastal Rainbows, </a:t>
            </a:r>
            <a:r>
              <a:rPr lang="en-US" b="1" i="1" dirty="0" err="1">
                <a:solidFill>
                  <a:srgbClr val="FFFF00"/>
                </a:solidFill>
              </a:rPr>
              <a:t>Westslope</a:t>
            </a:r>
            <a:r>
              <a:rPr lang="en-US" b="1" i="1" dirty="0">
                <a:solidFill>
                  <a:srgbClr val="FFFF00"/>
                </a:solidFill>
              </a:rPr>
              <a:t> Cutthroat, Golden Trout, Arctic Grayling</a:t>
            </a:r>
          </a:p>
          <a:p>
            <a:pPr lvl="1"/>
            <a:r>
              <a:rPr lang="en-US" dirty="0"/>
              <a:t>R3M Catchable Redistribution</a:t>
            </a:r>
          </a:p>
          <a:p>
            <a:pPr lvl="1"/>
            <a:r>
              <a:rPr lang="en-US" dirty="0"/>
              <a:t>Western and Northern HML stocking - R1, R2, R3</a:t>
            </a:r>
          </a:p>
          <a:p>
            <a:pPr lvl="1"/>
            <a:r>
              <a:rPr lang="en-US" dirty="0"/>
              <a:t>Support other local res production and management projects</a:t>
            </a:r>
          </a:p>
        </p:txBody>
      </p:sp>
    </p:spTree>
    <p:extLst>
      <p:ext uri="{BB962C8B-B14F-4D97-AF65-F5344CB8AC3E}">
        <p14:creationId xmlns:p14="http://schemas.microsoft.com/office/powerpoint/2010/main" val="31613692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14CA4-921E-CF85-734A-1BC8E3A0A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South Fork Salmon River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159CCA-976C-CF86-7DE6-1793CB4335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6459" y="1510198"/>
            <a:ext cx="3795373" cy="4058750"/>
          </a:xfrm>
        </p:spPr>
        <p:txBody>
          <a:bodyPr/>
          <a:lstStyle/>
          <a:p>
            <a:pPr lvl="1"/>
            <a:endParaRPr lang="en-US" dirty="0"/>
          </a:p>
          <a:p>
            <a:r>
              <a:rPr lang="en-US" dirty="0"/>
              <a:t>Trap, Held, and Spawn at the SFSR Adult Trap since Late ‘70’s</a:t>
            </a:r>
          </a:p>
          <a:p>
            <a:r>
              <a:rPr lang="en-US" dirty="0"/>
              <a:t>Habitat &amp; Climate changes</a:t>
            </a:r>
          </a:p>
          <a:p>
            <a:r>
              <a:rPr lang="en-US" dirty="0"/>
              <a:t>Water temperature threshold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DD1507-B949-5CC5-1F60-4D0049AD17D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B5F745-2381-94E6-5B73-5FA874E6E4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036"/>
                    </a14:imgEffect>
                    <a14:imgEffect>
                      <a14:saturation sat="148000"/>
                    </a14:imgEffect>
                  </a14:imgLayer>
                </a14:imgProps>
              </a:ext>
            </a:extLst>
          </a:blip>
          <a:srcRect l="1466" t="10201" r="26845" b="42902"/>
          <a:stretch/>
        </p:blipFill>
        <p:spPr>
          <a:xfrm>
            <a:off x="1394941" y="3955289"/>
            <a:ext cx="6216008" cy="2785025"/>
          </a:xfrm>
          <a:prstGeom prst="rect">
            <a:avLst/>
          </a:prstGeom>
        </p:spPr>
      </p:pic>
      <p:sp>
        <p:nvSpPr>
          <p:cNvPr id="12" name="Minus Sign 11">
            <a:extLst>
              <a:ext uri="{FF2B5EF4-FFF2-40B4-BE49-F238E27FC236}">
                <a16:creationId xmlns:a16="http://schemas.microsoft.com/office/drawing/2014/main" id="{DAAFD039-01B4-BE19-E399-07C86E07F669}"/>
              </a:ext>
            </a:extLst>
          </p:cNvPr>
          <p:cNvSpPr/>
          <p:nvPr/>
        </p:nvSpPr>
        <p:spPr>
          <a:xfrm>
            <a:off x="1394941" y="4909931"/>
            <a:ext cx="6546574" cy="106017"/>
          </a:xfrm>
          <a:prstGeom prst="mathMin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6158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F3115-6E7A-CD92-309B-20667DCA3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le of fish on the ground&#10;&#10;Description automatically generated">
            <a:extLst>
              <a:ext uri="{FF2B5EF4-FFF2-40B4-BE49-F238E27FC236}">
                <a16:creationId xmlns:a16="http://schemas.microsoft.com/office/drawing/2014/main" id="{3CE34BA9-D632-9C32-2652-A059BEC115E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955" y="287644"/>
            <a:ext cx="3795713" cy="2849855"/>
          </a:xfrm>
          <a:prstGeom prst="rect">
            <a:avLst/>
          </a:prstGeom>
        </p:spPr>
      </p:pic>
      <p:pic>
        <p:nvPicPr>
          <p:cNvPr id="6" name="Content Placeholder 5" descr="A group of men in a flooded area&#10;&#10;Description automatically generated">
            <a:extLst>
              <a:ext uri="{FF2B5EF4-FFF2-40B4-BE49-F238E27FC236}">
                <a16:creationId xmlns:a16="http://schemas.microsoft.com/office/drawing/2014/main" id="{D4384578-A576-9E52-B0E9-BE355781981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98" y="289524"/>
            <a:ext cx="3797300" cy="28479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A5B903-FFF9-8FC9-D20F-96AA162C1F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898" y="3429000"/>
            <a:ext cx="3860800" cy="2895600"/>
          </a:xfrm>
          <a:prstGeom prst="rect">
            <a:avLst/>
          </a:prstGeom>
        </p:spPr>
      </p:pic>
      <p:pic>
        <p:nvPicPr>
          <p:cNvPr id="8" name="Picture 7" descr="A large building with a fence&#10;&#10;Description automatically generated with medium confidence">
            <a:extLst>
              <a:ext uri="{FF2B5EF4-FFF2-40B4-BE49-F238E27FC236}">
                <a16:creationId xmlns:a16="http://schemas.microsoft.com/office/drawing/2014/main" id="{020A8DB1-3E95-E1CA-EB00-54654599D7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161" y="3429000"/>
            <a:ext cx="3959941" cy="296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1736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-7416" y="1408176"/>
          <a:ext cx="9114224" cy="57455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5017400" imgH="9964800" progId="AcroExch.Document.11">
                  <p:embed/>
                </p:oleObj>
              </mc:Choice>
              <mc:Fallback>
                <p:oleObj name="Acrobat Document" r:id="rId2" imgW="15017400" imgH="9964800" progId="AcroExch.Document.11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7416" y="1408176"/>
                        <a:ext cx="9114224" cy="57455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120" y="185531"/>
            <a:ext cx="7765322" cy="970450"/>
          </a:xfrm>
        </p:spPr>
        <p:txBody>
          <a:bodyPr/>
          <a:lstStyle/>
          <a:p>
            <a:r>
              <a:rPr lang="en-US" dirty="0"/>
              <a:t>McCall Brood Pond Construction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6"/>
            <a:r>
              <a:rPr lang="en-US" dirty="0">
                <a:solidFill>
                  <a:srgbClr val="FFFF00"/>
                </a:solidFill>
              </a:rPr>
              <a:t>Broke Ground - 10/17/22 </a:t>
            </a:r>
          </a:p>
        </p:txBody>
      </p:sp>
    </p:spTree>
    <p:extLst>
      <p:ext uri="{BB962C8B-B14F-4D97-AF65-F5344CB8AC3E}">
        <p14:creationId xmlns:p14="http://schemas.microsoft.com/office/powerpoint/2010/main" val="604959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ECE51-6328-B08A-7AEF-BF0A05362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339" y="284921"/>
            <a:ext cx="7765322" cy="970450"/>
          </a:xfrm>
        </p:spPr>
        <p:txBody>
          <a:bodyPr/>
          <a:lstStyle/>
          <a:p>
            <a:r>
              <a:rPr lang="en-US" dirty="0"/>
              <a:t>McCall Brood Pond Construction</a:t>
            </a:r>
          </a:p>
        </p:txBody>
      </p:sp>
      <p:pic>
        <p:nvPicPr>
          <p:cNvPr id="5" name="Content Placeholder 4" descr="A picture containing tree, outdoor&#10;&#10;Description automatically generated">
            <a:extLst>
              <a:ext uri="{FF2B5EF4-FFF2-40B4-BE49-F238E27FC236}">
                <a16:creationId xmlns:a16="http://schemas.microsoft.com/office/drawing/2014/main" id="{EAA2A9F3-80A9-5AA6-3D4E-5647DD6A76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752600"/>
            <a:ext cx="3581400" cy="4625975"/>
          </a:xfrm>
        </p:spPr>
      </p:pic>
      <p:pic>
        <p:nvPicPr>
          <p:cNvPr id="7" name="Picture 6" descr="A picture containing tree, outdoor, sky&#10;&#10;Description automatically generated">
            <a:extLst>
              <a:ext uri="{FF2B5EF4-FFF2-40B4-BE49-F238E27FC236}">
                <a16:creationId xmlns:a16="http://schemas.microsoft.com/office/drawing/2014/main" id="{1E0BBDCB-0D22-30EB-8B57-08C00DC935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752600"/>
            <a:ext cx="3352800" cy="462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3707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7043E-8069-26DD-C10D-B81C9CF21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7,680 </a:t>
            </a:r>
            <a:r>
              <a:rPr lang="en-US" dirty="0" err="1"/>
              <a:t>cuft</a:t>
            </a:r>
            <a:r>
              <a:rPr lang="en-US" dirty="0"/>
              <a:t> new concrete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C2D27E-5426-8AA7-F4FE-035CEA04AF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82111" y="1763009"/>
            <a:ext cx="3795373" cy="2170315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33% production increase?</a:t>
            </a:r>
          </a:p>
          <a:p>
            <a:pPr lvl="1"/>
            <a:r>
              <a:rPr lang="en-US" dirty="0"/>
              <a:t>Get the JCAPE program on 1</a:t>
            </a:r>
            <a:r>
              <a:rPr lang="en-US" baseline="30000" dirty="0"/>
              <a:t>st</a:t>
            </a:r>
            <a:r>
              <a:rPr lang="en-US" dirty="0"/>
              <a:t> use?</a:t>
            </a:r>
          </a:p>
          <a:p>
            <a:pPr lvl="1"/>
            <a:r>
              <a:rPr lang="en-US" dirty="0"/>
              <a:t>Isolate the Integrated?</a:t>
            </a:r>
          </a:p>
          <a:p>
            <a:pPr lvl="1"/>
            <a:r>
              <a:rPr lang="en-US" dirty="0"/>
              <a:t>Endless possibilities?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0B9F5E-91AD-6302-2806-535A20F55A3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1026" name="Picture 2" descr="If you build it... will they come?">
            <a:extLst>
              <a:ext uri="{FF2B5EF4-FFF2-40B4-BE49-F238E27FC236}">
                <a16:creationId xmlns:a16="http://schemas.microsoft.com/office/drawing/2014/main" id="{070EA8EA-4899-0A2E-BE9A-CC7D30C29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112" y="3933324"/>
            <a:ext cx="3795372" cy="2034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80377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0EA96-D2FE-C209-2A40-0EEF7BE48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NFPR TMDL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81D38-DCA2-BBF7-81E6-AA648679B78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Single Point source for Phosphorus above Cascade Reservoir</a:t>
            </a:r>
          </a:p>
          <a:p>
            <a:r>
              <a:rPr lang="en-US" dirty="0"/>
              <a:t>Cascade Reservoir – “Impaired”</a:t>
            </a:r>
          </a:p>
          <a:p>
            <a:r>
              <a:rPr lang="en-US" dirty="0"/>
              <a:t>“Friends of Lake Cascade”</a:t>
            </a:r>
          </a:p>
          <a:p>
            <a:r>
              <a:rPr lang="en-US" dirty="0"/>
              <a:t>Open the entire Payette River watershed’s TMDL?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27E700F-94F9-7B6A-D8B3-AD0E40C2436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44045" y="1731963"/>
            <a:ext cx="3215135" cy="4059237"/>
          </a:xfrm>
        </p:spPr>
      </p:pic>
    </p:spTree>
    <p:extLst>
      <p:ext uri="{BB962C8B-B14F-4D97-AF65-F5344CB8AC3E}">
        <p14:creationId xmlns:p14="http://schemas.microsoft.com/office/powerpoint/2010/main" val="26404871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39AE8-A539-E04F-A5AE-B1BEE6155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Phosphorus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A2F791-BA5C-FBF3-9683-2413208337B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Sample monthly </a:t>
            </a:r>
          </a:p>
          <a:p>
            <a:r>
              <a:rPr lang="en-US" dirty="0"/>
              <a:t>Report quarterly</a:t>
            </a:r>
          </a:p>
          <a:p>
            <a:r>
              <a:rPr lang="en-US" dirty="0"/>
              <a:t>480.6 pounds/year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31318143-32EB-FE14-D542-0BD069186D0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6900410"/>
              </p:ext>
            </p:extLst>
          </p:nvPr>
        </p:nvGraphicFramePr>
        <p:xfrm>
          <a:off x="490330" y="3505200"/>
          <a:ext cx="3690731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E738C446-2EDA-A145-BFD8-B5CE8B8A72F1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616871337"/>
              </p:ext>
            </p:extLst>
          </p:nvPr>
        </p:nvGraphicFramePr>
        <p:xfrm>
          <a:off x="5339216" y="3067878"/>
          <a:ext cx="3119437" cy="33395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Minus Sign 8">
            <a:extLst>
              <a:ext uri="{FF2B5EF4-FFF2-40B4-BE49-F238E27FC236}">
                <a16:creationId xmlns:a16="http://schemas.microsoft.com/office/drawing/2014/main" id="{AD485DA7-0B95-CA74-8C0B-5C906E1643B3}"/>
              </a:ext>
            </a:extLst>
          </p:cNvPr>
          <p:cNvSpPr/>
          <p:nvPr/>
        </p:nvSpPr>
        <p:spPr>
          <a:xfrm>
            <a:off x="5408339" y="4509052"/>
            <a:ext cx="3119436" cy="122584"/>
          </a:xfrm>
          <a:prstGeom prst="mathMinus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09345720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TM04033929[[fn=Slate]]</Template>
  <TotalTime>13604</TotalTime>
  <Words>323</Words>
  <Application>Microsoft Office PowerPoint</Application>
  <PresentationFormat>On-screen Show (4:3)</PresentationFormat>
  <Paragraphs>69</Paragraphs>
  <Slides>12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Calisto MT</vt:lpstr>
      <vt:lpstr>Wingdings 2</vt:lpstr>
      <vt:lpstr>Slate</vt:lpstr>
      <vt:lpstr>Acrobat Document</vt:lpstr>
      <vt:lpstr>McCall Fish Hatchery</vt:lpstr>
      <vt:lpstr>McCall “National” Fish Hatchery </vt:lpstr>
      <vt:lpstr>South Fork Salmon River</vt:lpstr>
      <vt:lpstr>PowerPoint Presentation</vt:lpstr>
      <vt:lpstr>McCall Brood Pond Construction</vt:lpstr>
      <vt:lpstr>McCall Brood Pond Construction</vt:lpstr>
      <vt:lpstr>7,680 cuft new concrete</vt:lpstr>
      <vt:lpstr>NFPR TMDL</vt:lpstr>
      <vt:lpstr>Phosphorus</vt:lpstr>
      <vt:lpstr>Phosphorus</vt:lpstr>
      <vt:lpstr>Low Phosphorus Feed</vt:lpstr>
      <vt:lpstr>Questions</vt:lpstr>
    </vt:vector>
  </TitlesOfParts>
  <Company>Department of Fish and Game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McCall Fisheries Management –   2020 Workplan Meeting</dc:title>
  <dc:creator>Messner,Jordan</dc:creator>
  <cp:lastModifiedBy>Mitchell,Jamie</cp:lastModifiedBy>
  <cp:revision>59</cp:revision>
  <dcterms:created xsi:type="dcterms:W3CDTF">2020-03-20T15:39:57Z</dcterms:created>
  <dcterms:modified xsi:type="dcterms:W3CDTF">2024-05-06T21:46:54Z</dcterms:modified>
</cp:coreProperties>
</file>