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7"/>
  </p:notesMasterIdLst>
  <p:handoutMasterIdLst>
    <p:handoutMasterId r:id="rId8"/>
  </p:handoutMasterIdLst>
  <p:sldIdLst>
    <p:sldId id="256" r:id="rId2"/>
    <p:sldId id="265" r:id="rId3"/>
    <p:sldId id="267" r:id="rId4"/>
    <p:sldId id="259" r:id="rId5"/>
    <p:sldId id="266" r:id="rId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33"/>
    <a:srgbClr val="4F81BD"/>
    <a:srgbClr val="33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2" autoAdjust="0"/>
    <p:restoredTop sz="78141" autoAdjust="0"/>
  </p:normalViewPr>
  <p:slideViewPr>
    <p:cSldViewPr>
      <p:cViewPr varScale="1">
        <p:scale>
          <a:sx n="67" d="100"/>
          <a:sy n="67" d="100"/>
        </p:scale>
        <p:origin x="1723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60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372917F-4DE0-484C-9600-DB303082EDC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86C48C4-1112-43AD-9611-122B54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578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7388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057" y="4425638"/>
            <a:ext cx="5190987" cy="41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578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983418-BE23-4C7A-BBD6-7F5FA6673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6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DCF-8E5D-464E-9ED8-E0D42CEDC450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F333-3D40-48A8-929D-C0EF5DB40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0F23-A815-4FA0-BAA0-650DCEF0EECA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F17F-57DA-41BB-BA1F-8F925A77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0C98-1C0C-4FF5-9929-B9759D94EF36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9385-C472-47F6-AA11-EF1D0DD2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876-352B-4A19-A090-EE50B0E27952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B064-21C3-4B68-B7E7-3A53CA65A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9601-FC1C-4694-B4BA-EE58C34DEFD0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081A-EEB5-4F12-8ADA-25F08C49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8281-5773-45E0-8B95-C9AB08C562F0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B9BC-9880-4C87-9B56-4CAE68E6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AF87-2022-48FB-82BE-D8953DD15559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64C-7249-4D4E-8980-D5441468C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86CE-0C46-473C-9A4A-A0B41FEC4577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C7CD-0726-4E8F-9264-D0BC46591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1D2C-20C5-47FC-B510-783461C17C50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29FB-235A-4E0C-A1D5-D5D46E6B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FB8D-097A-4282-8212-801D7B5CF3F4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CC36-7999-4932-9580-92CE9A5E9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525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38888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96F48C-90D8-4FD7-A73E-F6E668721860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532C3E-5ECD-4DBD-AAA2-9ED8B430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2" descr="N:\Tools\FWSLogo\DOI_ArcGIS_CMYK.e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N:\Tools\FWSLogo\logo2005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53138"/>
            <a:ext cx="669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5562600" y="65532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Conserving America’s Fisheries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792163" y="6005513"/>
            <a:ext cx="380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white"/>
                </a:solidFill>
              </a:rPr>
              <a:t>U.S. Fish and Wildlife Service</a:t>
            </a: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792163" y="6307138"/>
            <a:ext cx="454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Lower Snake River Compensation Plan Office</a:t>
            </a:r>
          </a:p>
        </p:txBody>
      </p:sp>
      <p:pic>
        <p:nvPicPr>
          <p:cNvPr id="103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6362700"/>
            <a:ext cx="9953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514" y="-6531"/>
            <a:ext cx="8364486" cy="1470025"/>
          </a:xfrm>
        </p:spPr>
        <p:txBody>
          <a:bodyPr/>
          <a:lstStyle/>
          <a:p>
            <a:r>
              <a:rPr lang="en-US" sz="8000" dirty="0"/>
              <a:t>Fish for the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356" y="4800600"/>
            <a:ext cx="6400800" cy="914400"/>
          </a:xfrm>
        </p:spPr>
        <p:txBody>
          <a:bodyPr/>
          <a:lstStyle/>
          <a:p>
            <a:r>
              <a:rPr lang="en-US" dirty="0"/>
              <a:t>Station of the Year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90" y="457200"/>
            <a:ext cx="5758931" cy="466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0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ky, outdoor, ground, highway&#10;&#10;Description automatically generated">
            <a:extLst>
              <a:ext uri="{FF2B5EF4-FFF2-40B4-BE49-F238E27FC236}">
                <a16:creationId xmlns:a16="http://schemas.microsoft.com/office/drawing/2014/main" id="{43DC6AED-4680-49B8-A5FD-EF43C7612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1" y="1102731"/>
            <a:ext cx="3731400" cy="2798550"/>
          </a:xfrm>
          <a:prstGeom prst="rect">
            <a:avLst/>
          </a:prstGeom>
        </p:spPr>
      </p:pic>
      <p:pic>
        <p:nvPicPr>
          <p:cNvPr id="13" name="Picture 12" descr="A picture containing platform, building, station, subway&#10;&#10;Description automatically generated">
            <a:extLst>
              <a:ext uri="{FF2B5EF4-FFF2-40B4-BE49-F238E27FC236}">
                <a16:creationId xmlns:a16="http://schemas.microsoft.com/office/drawing/2014/main" id="{CFC2DF65-C7B5-4078-8616-4BF5211B4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082040"/>
            <a:ext cx="3731400" cy="2798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Sawtooth Hatchery</a:t>
            </a:r>
          </a:p>
        </p:txBody>
      </p:sp>
      <p:pic>
        <p:nvPicPr>
          <p:cNvPr id="8" name="Picture 7" descr="A high angle view of a dam&#10;&#10;Description automatically generated with medium confidence">
            <a:extLst>
              <a:ext uri="{FF2B5EF4-FFF2-40B4-BE49-F238E27FC236}">
                <a16:creationId xmlns:a16="http://schemas.microsoft.com/office/drawing/2014/main" id="{FDFB6401-5C7F-4941-AE8B-14BF99CA1F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67000"/>
            <a:ext cx="414528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3D323-DEE1-4FA7-970B-7F4D3008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Sawtooth Hatchery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B0EE4-777C-4176-B32D-FA550F68C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East Fork facility transition</a:t>
            </a:r>
          </a:p>
          <a:p>
            <a:r>
              <a:rPr lang="en-US" dirty="0"/>
              <a:t>Backfilling </a:t>
            </a:r>
            <a:r>
              <a:rPr lang="en-US" dirty="0" err="1"/>
              <a:t>Pahsimeroi</a:t>
            </a:r>
            <a:r>
              <a:rPr lang="en-US" dirty="0"/>
              <a:t> smolts</a:t>
            </a:r>
          </a:p>
          <a:p>
            <a:r>
              <a:rPr lang="en-US" dirty="0"/>
              <a:t>Work towards additional Yankee Fork acclimation periods</a:t>
            </a:r>
          </a:p>
          <a:p>
            <a:r>
              <a:rPr lang="en-US" dirty="0"/>
              <a:t>Outreach and new visitor signs around the facility</a:t>
            </a:r>
          </a:p>
          <a:p>
            <a:r>
              <a:rPr lang="en-US" dirty="0"/>
              <a:t>Troubleshooting getting fish into the trap and rounding up the rest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5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518DA7-096E-4E92-B67D-1E713B7B0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4" t="20371" r="26667" b="10000"/>
          <a:stretch/>
        </p:blipFill>
        <p:spPr>
          <a:xfrm>
            <a:off x="-17585" y="-106485"/>
            <a:ext cx="9179170" cy="620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6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62CA20-B29F-4DAB-BB79-D0B3AB389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500" dirty="0"/>
              <a:t>Thanks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1782598315"/>
      </p:ext>
    </p:extLst>
  </p:cSld>
  <p:clrMapOvr>
    <a:masterClrMapping/>
  </p:clrMapOvr>
</p:sld>
</file>

<file path=ppt/theme/theme1.xml><?xml version="1.0" encoding="utf-8"?>
<a:theme xmlns:a="http://schemas.openxmlformats.org/drawingml/2006/main" name="CRFPO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B57B23F-0E08-4703-ACFD-1FB1117CE72C}" vid="{9D319614-80E4-41BF-B8FE-192841B2686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LSRCP Custom Template</Template>
  <TotalTime>4642</TotalTime>
  <Words>49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CRFPO Powerpoint Template</vt:lpstr>
      <vt:lpstr>Fish for the Future</vt:lpstr>
      <vt:lpstr>Sawtooth Hatchery</vt:lpstr>
      <vt:lpstr>Sawtooth Hatchery</vt:lpstr>
      <vt:lpstr>PowerPoint Presentation</vt:lpstr>
      <vt:lpstr>Thanks for Attending!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Wiese, Nathan</dc:creator>
  <cp:lastModifiedBy>Wiese, Nathan</cp:lastModifiedBy>
  <cp:revision>33</cp:revision>
  <cp:lastPrinted>2017-03-27T15:57:18Z</cp:lastPrinted>
  <dcterms:created xsi:type="dcterms:W3CDTF">2021-04-21T22:45:03Z</dcterms:created>
  <dcterms:modified xsi:type="dcterms:W3CDTF">2022-05-18T12:52:18Z</dcterms:modified>
</cp:coreProperties>
</file>